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handoutMasterIdLst>
    <p:handoutMasterId r:id="rId9"/>
  </p:handoutMasterIdLst>
  <p:sldIdLst>
    <p:sldId id="300" r:id="rId2"/>
    <p:sldId id="6647" r:id="rId3"/>
    <p:sldId id="6652" r:id="rId4"/>
    <p:sldId id="6655" r:id="rId5"/>
    <p:sldId id="6653" r:id="rId6"/>
    <p:sldId id="6600" r:id="rId7"/>
  </p:sldIdLst>
  <p:sldSz cx="9144000" cy="5143500" type="screen16x9"/>
  <p:notesSz cx="6858000" cy="9144000"/>
  <p:defaultTextStyle>
    <a:defPPr>
      <a:defRPr lang="en-US"/>
    </a:defPPr>
    <a:lvl1pPr marL="0" algn="l" defTabSz="407602" rtl="0" eaLnBrk="1" latinLnBrk="0" hangingPunct="1">
      <a:defRPr sz="1600" kern="1200">
        <a:solidFill>
          <a:schemeClr val="tx1"/>
        </a:solidFill>
        <a:latin typeface="+mn-lt"/>
        <a:ea typeface="+mn-ea"/>
        <a:cs typeface="+mn-cs"/>
      </a:defRPr>
    </a:lvl1pPr>
    <a:lvl2pPr marL="407602" algn="l" defTabSz="407602" rtl="0" eaLnBrk="1" latinLnBrk="0" hangingPunct="1">
      <a:defRPr sz="1600" kern="1200">
        <a:solidFill>
          <a:schemeClr val="tx1"/>
        </a:solidFill>
        <a:latin typeface="+mn-lt"/>
        <a:ea typeface="+mn-ea"/>
        <a:cs typeface="+mn-cs"/>
      </a:defRPr>
    </a:lvl2pPr>
    <a:lvl3pPr marL="815200" algn="l" defTabSz="407602" rtl="0" eaLnBrk="1" latinLnBrk="0" hangingPunct="1">
      <a:defRPr sz="1600" kern="1200">
        <a:solidFill>
          <a:schemeClr val="tx1"/>
        </a:solidFill>
        <a:latin typeface="+mn-lt"/>
        <a:ea typeface="+mn-ea"/>
        <a:cs typeface="+mn-cs"/>
      </a:defRPr>
    </a:lvl3pPr>
    <a:lvl4pPr marL="1222802" algn="l" defTabSz="407602" rtl="0" eaLnBrk="1" latinLnBrk="0" hangingPunct="1">
      <a:defRPr sz="1600" kern="1200">
        <a:solidFill>
          <a:schemeClr val="tx1"/>
        </a:solidFill>
        <a:latin typeface="+mn-lt"/>
        <a:ea typeface="+mn-ea"/>
        <a:cs typeface="+mn-cs"/>
      </a:defRPr>
    </a:lvl4pPr>
    <a:lvl5pPr marL="1630401" algn="l" defTabSz="407602" rtl="0" eaLnBrk="1" latinLnBrk="0" hangingPunct="1">
      <a:defRPr sz="1600" kern="1200">
        <a:solidFill>
          <a:schemeClr val="tx1"/>
        </a:solidFill>
        <a:latin typeface="+mn-lt"/>
        <a:ea typeface="+mn-ea"/>
        <a:cs typeface="+mn-cs"/>
      </a:defRPr>
    </a:lvl5pPr>
    <a:lvl6pPr marL="2038002" algn="l" defTabSz="407602" rtl="0" eaLnBrk="1" latinLnBrk="0" hangingPunct="1">
      <a:defRPr sz="1600" kern="1200">
        <a:solidFill>
          <a:schemeClr val="tx1"/>
        </a:solidFill>
        <a:latin typeface="+mn-lt"/>
        <a:ea typeface="+mn-ea"/>
        <a:cs typeface="+mn-cs"/>
      </a:defRPr>
    </a:lvl6pPr>
    <a:lvl7pPr marL="2445603" algn="l" defTabSz="407602" rtl="0" eaLnBrk="1" latinLnBrk="0" hangingPunct="1">
      <a:defRPr sz="1600" kern="1200">
        <a:solidFill>
          <a:schemeClr val="tx1"/>
        </a:solidFill>
        <a:latin typeface="+mn-lt"/>
        <a:ea typeface="+mn-ea"/>
        <a:cs typeface="+mn-cs"/>
      </a:defRPr>
    </a:lvl7pPr>
    <a:lvl8pPr marL="2853203" algn="l" defTabSz="407602" rtl="0" eaLnBrk="1" latinLnBrk="0" hangingPunct="1">
      <a:defRPr sz="1600" kern="1200">
        <a:solidFill>
          <a:schemeClr val="tx1"/>
        </a:solidFill>
        <a:latin typeface="+mn-lt"/>
        <a:ea typeface="+mn-ea"/>
        <a:cs typeface="+mn-cs"/>
      </a:defRPr>
    </a:lvl8pPr>
    <a:lvl9pPr marL="3260804" algn="l" defTabSz="407602"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L SEDLAK" initials="DLS" lastIdx="3" clrIdx="0">
    <p:extLst>
      <p:ext uri="{19B8F6BF-5375-455C-9EA6-DF929625EA0E}">
        <p15:presenceInfo xmlns:p15="http://schemas.microsoft.com/office/powerpoint/2012/main" userId="S::sedlak@berkeley.edu::1cbc8a03-59aa-4b05-a865-0a8f3a871d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4F81BD"/>
    <a:srgbClr val="E2EBF3"/>
    <a:srgbClr val="C8DDF2"/>
    <a:srgbClr val="BED0E5"/>
    <a:srgbClr val="B9CDE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788" autoAdjust="0"/>
    <p:restoredTop sz="76380" autoAdjust="0"/>
  </p:normalViewPr>
  <p:slideViewPr>
    <p:cSldViewPr snapToGrid="0" snapToObjects="1">
      <p:cViewPr varScale="1">
        <p:scale>
          <a:sx n="107" d="100"/>
          <a:sy n="107" d="100"/>
        </p:scale>
        <p:origin x="792" y="16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497B05A-CA95-C749-9295-657F5837AFE4}" type="datetimeFigureOut">
              <a:rPr lang="en-US" smtClean="0"/>
              <a:t>2/5/25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84B855F-0357-0848-BC88-E4E1836B89B5}" type="slidenum">
              <a:rPr lang="en-US" smtClean="0"/>
              <a:t>‹#›</a:t>
            </a:fld>
            <a:endParaRPr lang="en-US"/>
          </a:p>
        </p:txBody>
      </p:sp>
    </p:spTree>
    <p:extLst>
      <p:ext uri="{BB962C8B-B14F-4D97-AF65-F5344CB8AC3E}">
        <p14:creationId xmlns:p14="http://schemas.microsoft.com/office/powerpoint/2010/main" val="24758027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286409-920B-6149-B1A8-706BC6CAA5F4}" type="datetimeFigureOut">
              <a:rPr lang="en-US" smtClean="0"/>
              <a:t>2/5/25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EB2CDC-178F-1D49-8413-48529FEB2FB6}" type="slidenum">
              <a:rPr lang="en-US" smtClean="0"/>
              <a:t>‹#›</a:t>
            </a:fld>
            <a:endParaRPr lang="en-US"/>
          </a:p>
        </p:txBody>
      </p:sp>
    </p:spTree>
    <p:extLst>
      <p:ext uri="{BB962C8B-B14F-4D97-AF65-F5344CB8AC3E}">
        <p14:creationId xmlns:p14="http://schemas.microsoft.com/office/powerpoint/2010/main" val="3088768431"/>
      </p:ext>
    </p:extLst>
  </p:cSld>
  <p:clrMap bg1="lt1" tx1="dk1" bg2="lt2" tx2="dk2" accent1="accent1" accent2="accent2" accent3="accent3" accent4="accent4" accent5="accent5" accent6="accent6" hlink="hlink" folHlink="folHlink"/>
  <p:notesStyle>
    <a:lvl1pPr marL="0" algn="l" defTabSz="171182" rtl="0" eaLnBrk="1" latinLnBrk="0" hangingPunct="1">
      <a:defRPr sz="400" kern="1200">
        <a:solidFill>
          <a:schemeClr val="tx1"/>
        </a:solidFill>
        <a:latin typeface="+mn-lt"/>
        <a:ea typeface="+mn-ea"/>
        <a:cs typeface="+mn-cs"/>
      </a:defRPr>
    </a:lvl1pPr>
    <a:lvl2pPr marL="171182" algn="l" defTabSz="171182" rtl="0" eaLnBrk="1" latinLnBrk="0" hangingPunct="1">
      <a:defRPr sz="400" kern="1200">
        <a:solidFill>
          <a:schemeClr val="tx1"/>
        </a:solidFill>
        <a:latin typeface="+mn-lt"/>
        <a:ea typeface="+mn-ea"/>
        <a:cs typeface="+mn-cs"/>
      </a:defRPr>
    </a:lvl2pPr>
    <a:lvl3pPr marL="342365" algn="l" defTabSz="171182" rtl="0" eaLnBrk="1" latinLnBrk="0" hangingPunct="1">
      <a:defRPr sz="400" kern="1200">
        <a:solidFill>
          <a:schemeClr val="tx1"/>
        </a:solidFill>
        <a:latin typeface="+mn-lt"/>
        <a:ea typeface="+mn-ea"/>
        <a:cs typeface="+mn-cs"/>
      </a:defRPr>
    </a:lvl3pPr>
    <a:lvl4pPr marL="513546" algn="l" defTabSz="171182" rtl="0" eaLnBrk="1" latinLnBrk="0" hangingPunct="1">
      <a:defRPr sz="400" kern="1200">
        <a:solidFill>
          <a:schemeClr val="tx1"/>
        </a:solidFill>
        <a:latin typeface="+mn-lt"/>
        <a:ea typeface="+mn-ea"/>
        <a:cs typeface="+mn-cs"/>
      </a:defRPr>
    </a:lvl4pPr>
    <a:lvl5pPr marL="684726" algn="l" defTabSz="171182" rtl="0" eaLnBrk="1" latinLnBrk="0" hangingPunct="1">
      <a:defRPr sz="400" kern="1200">
        <a:solidFill>
          <a:schemeClr val="tx1"/>
        </a:solidFill>
        <a:latin typeface="+mn-lt"/>
        <a:ea typeface="+mn-ea"/>
        <a:cs typeface="+mn-cs"/>
      </a:defRPr>
    </a:lvl5pPr>
    <a:lvl6pPr marL="855906" algn="l" defTabSz="171182" rtl="0" eaLnBrk="1" latinLnBrk="0" hangingPunct="1">
      <a:defRPr sz="400" kern="1200">
        <a:solidFill>
          <a:schemeClr val="tx1"/>
        </a:solidFill>
        <a:latin typeface="+mn-lt"/>
        <a:ea typeface="+mn-ea"/>
        <a:cs typeface="+mn-cs"/>
      </a:defRPr>
    </a:lvl6pPr>
    <a:lvl7pPr marL="1027088" algn="l" defTabSz="171182" rtl="0" eaLnBrk="1" latinLnBrk="0" hangingPunct="1">
      <a:defRPr sz="400" kern="1200">
        <a:solidFill>
          <a:schemeClr val="tx1"/>
        </a:solidFill>
        <a:latin typeface="+mn-lt"/>
        <a:ea typeface="+mn-ea"/>
        <a:cs typeface="+mn-cs"/>
      </a:defRPr>
    </a:lvl7pPr>
    <a:lvl8pPr marL="1198270" algn="l" defTabSz="171182" rtl="0" eaLnBrk="1" latinLnBrk="0" hangingPunct="1">
      <a:defRPr sz="400" kern="1200">
        <a:solidFill>
          <a:schemeClr val="tx1"/>
        </a:solidFill>
        <a:latin typeface="+mn-lt"/>
        <a:ea typeface="+mn-ea"/>
        <a:cs typeface="+mn-cs"/>
      </a:defRPr>
    </a:lvl8pPr>
    <a:lvl9pPr marL="1369452" algn="l" defTabSz="171182" rtl="0" eaLnBrk="1" latinLnBrk="0" hangingPunct="1">
      <a:defRPr sz="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4AEB2CDC-178F-1D49-8413-48529FEB2FB6}" type="slidenum">
              <a:rPr lang="en-US" smtClean="0"/>
              <a:t>1</a:t>
            </a:fld>
            <a:endParaRPr lang="en-US"/>
          </a:p>
        </p:txBody>
      </p:sp>
    </p:spTree>
    <p:extLst>
      <p:ext uri="{BB962C8B-B14F-4D97-AF65-F5344CB8AC3E}">
        <p14:creationId xmlns:p14="http://schemas.microsoft.com/office/powerpoint/2010/main" val="1005516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4AEB2CDC-178F-1D49-8413-48529FEB2FB6}" type="slidenum">
              <a:rPr lang="en-US" smtClean="0"/>
              <a:t>2</a:t>
            </a:fld>
            <a:endParaRPr lang="en-US"/>
          </a:p>
        </p:txBody>
      </p:sp>
    </p:spTree>
    <p:extLst>
      <p:ext uri="{BB962C8B-B14F-4D97-AF65-F5344CB8AC3E}">
        <p14:creationId xmlns:p14="http://schemas.microsoft.com/office/powerpoint/2010/main" val="3324578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4AEB2CDC-178F-1D49-8413-48529FEB2FB6}" type="slidenum">
              <a:rPr lang="en-US" smtClean="0"/>
              <a:t>3</a:t>
            </a:fld>
            <a:endParaRPr lang="en-US"/>
          </a:p>
        </p:txBody>
      </p:sp>
    </p:spTree>
    <p:extLst>
      <p:ext uri="{BB962C8B-B14F-4D97-AF65-F5344CB8AC3E}">
        <p14:creationId xmlns:p14="http://schemas.microsoft.com/office/powerpoint/2010/main" val="814923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61414F-EBBD-C9C4-B6B6-00BE0613DB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B5CE98-09F6-190D-C8E4-D80FF0C018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0576DC-D0EB-E134-1EE1-C0EA0E959F43}"/>
              </a:ext>
            </a:extLst>
          </p:cNvPr>
          <p:cNvSpPr>
            <a:spLocks noGrp="1"/>
          </p:cNvSpPr>
          <p:nvPr>
            <p:ph type="body" idx="1"/>
          </p:nvPr>
        </p:nvSpPr>
        <p:spPr/>
        <p:txBody>
          <a:bodyPr/>
          <a:lstStyle/>
          <a:p>
            <a:endParaRPr lang="en-US" sz="1200" dirty="0"/>
          </a:p>
        </p:txBody>
      </p:sp>
      <p:sp>
        <p:nvSpPr>
          <p:cNvPr id="4" name="Slide Number Placeholder 3">
            <a:extLst>
              <a:ext uri="{FF2B5EF4-FFF2-40B4-BE49-F238E27FC236}">
                <a16:creationId xmlns:a16="http://schemas.microsoft.com/office/drawing/2014/main" id="{45429F75-6FD9-639B-6DB3-4EF0571475D1}"/>
              </a:ext>
            </a:extLst>
          </p:cNvPr>
          <p:cNvSpPr>
            <a:spLocks noGrp="1"/>
          </p:cNvSpPr>
          <p:nvPr>
            <p:ph type="sldNum" sz="quarter" idx="10"/>
          </p:nvPr>
        </p:nvSpPr>
        <p:spPr/>
        <p:txBody>
          <a:bodyPr/>
          <a:lstStyle/>
          <a:p>
            <a:fld id="{4AEB2CDC-178F-1D49-8413-48529FEB2FB6}" type="slidenum">
              <a:rPr lang="en-US" smtClean="0"/>
              <a:t>4</a:t>
            </a:fld>
            <a:endParaRPr lang="en-US"/>
          </a:p>
        </p:txBody>
      </p:sp>
    </p:spTree>
    <p:extLst>
      <p:ext uri="{BB962C8B-B14F-4D97-AF65-F5344CB8AC3E}">
        <p14:creationId xmlns:p14="http://schemas.microsoft.com/office/powerpoint/2010/main" val="3827498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4AEB2CDC-178F-1D49-8413-48529FEB2FB6}" type="slidenum">
              <a:rPr lang="en-US" smtClean="0"/>
              <a:t>5</a:t>
            </a:fld>
            <a:endParaRPr lang="en-US"/>
          </a:p>
        </p:txBody>
      </p:sp>
    </p:spTree>
    <p:extLst>
      <p:ext uri="{BB962C8B-B14F-4D97-AF65-F5344CB8AC3E}">
        <p14:creationId xmlns:p14="http://schemas.microsoft.com/office/powerpoint/2010/main" val="3819344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71182"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4AEB2CDC-178F-1D49-8413-48529FEB2FB6}" type="slidenum">
              <a:rPr lang="en-US" smtClean="0"/>
              <a:t>6</a:t>
            </a:fld>
            <a:endParaRPr lang="en-US"/>
          </a:p>
        </p:txBody>
      </p:sp>
    </p:spTree>
    <p:extLst>
      <p:ext uri="{BB962C8B-B14F-4D97-AF65-F5344CB8AC3E}">
        <p14:creationId xmlns:p14="http://schemas.microsoft.com/office/powerpoint/2010/main" val="2041892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5"/>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07602" indent="0" algn="ctr">
              <a:buNone/>
              <a:defRPr>
                <a:solidFill>
                  <a:schemeClr val="tx1">
                    <a:tint val="75000"/>
                  </a:schemeClr>
                </a:solidFill>
              </a:defRPr>
            </a:lvl2pPr>
            <a:lvl3pPr marL="815200" indent="0" algn="ctr">
              <a:buNone/>
              <a:defRPr>
                <a:solidFill>
                  <a:schemeClr val="tx1">
                    <a:tint val="75000"/>
                  </a:schemeClr>
                </a:solidFill>
              </a:defRPr>
            </a:lvl3pPr>
            <a:lvl4pPr marL="1222802" indent="0" algn="ctr">
              <a:buNone/>
              <a:defRPr>
                <a:solidFill>
                  <a:schemeClr val="tx1">
                    <a:tint val="75000"/>
                  </a:schemeClr>
                </a:solidFill>
              </a:defRPr>
            </a:lvl4pPr>
            <a:lvl5pPr marL="1630401" indent="0" algn="ctr">
              <a:buNone/>
              <a:defRPr>
                <a:solidFill>
                  <a:schemeClr val="tx1">
                    <a:tint val="75000"/>
                  </a:schemeClr>
                </a:solidFill>
              </a:defRPr>
            </a:lvl5pPr>
            <a:lvl6pPr marL="2038002" indent="0" algn="ctr">
              <a:buNone/>
              <a:defRPr>
                <a:solidFill>
                  <a:schemeClr val="tx1">
                    <a:tint val="75000"/>
                  </a:schemeClr>
                </a:solidFill>
              </a:defRPr>
            </a:lvl6pPr>
            <a:lvl7pPr marL="2445603" indent="0" algn="ctr">
              <a:buNone/>
              <a:defRPr>
                <a:solidFill>
                  <a:schemeClr val="tx1">
                    <a:tint val="75000"/>
                  </a:schemeClr>
                </a:solidFill>
              </a:defRPr>
            </a:lvl7pPr>
            <a:lvl8pPr marL="2853203" indent="0" algn="ctr">
              <a:buNone/>
              <a:defRPr>
                <a:solidFill>
                  <a:schemeClr val="tx1">
                    <a:tint val="75000"/>
                  </a:schemeClr>
                </a:solidFill>
              </a:defRPr>
            </a:lvl8pPr>
            <a:lvl9pPr marL="326080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BBC77C2-2894-B645-A1CA-8B081578357D}" type="datetimeFigureOut">
              <a:rPr lang="en-US" smtClean="0"/>
              <a:t>2/5/25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F54FA-262A-1B40-A6AC-6C8EC9DE5471}" type="slidenum">
              <a:rPr lang="en-US" smtClean="0"/>
              <a:t>‹#›</a:t>
            </a:fld>
            <a:endParaRPr lang="en-US"/>
          </a:p>
        </p:txBody>
      </p:sp>
    </p:spTree>
    <p:extLst>
      <p:ext uri="{BB962C8B-B14F-4D97-AF65-F5344CB8AC3E}">
        <p14:creationId xmlns:p14="http://schemas.microsoft.com/office/powerpoint/2010/main" val="2672376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BC77C2-2894-B645-A1CA-8B081578357D}" type="datetimeFigureOut">
              <a:rPr lang="en-US" smtClean="0"/>
              <a:t>2/5/25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F54FA-262A-1B40-A6AC-6C8EC9DE5471}" type="slidenum">
              <a:rPr lang="en-US" smtClean="0"/>
              <a:t>‹#›</a:t>
            </a:fld>
            <a:endParaRPr lang="en-US"/>
          </a:p>
        </p:txBody>
      </p:sp>
    </p:spTree>
    <p:extLst>
      <p:ext uri="{BB962C8B-B14F-4D97-AF65-F5344CB8AC3E}">
        <p14:creationId xmlns:p14="http://schemas.microsoft.com/office/powerpoint/2010/main" val="2982743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681575" y="411956"/>
            <a:ext cx="5486400" cy="87772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1" y="411956"/>
            <a:ext cx="16309975" cy="87772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BC77C2-2894-B645-A1CA-8B081578357D}" type="datetimeFigureOut">
              <a:rPr lang="en-US" smtClean="0"/>
              <a:t>2/5/25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F54FA-262A-1B40-A6AC-6C8EC9DE5471}" type="slidenum">
              <a:rPr lang="en-US" smtClean="0"/>
              <a:t>‹#›</a:t>
            </a:fld>
            <a:endParaRPr lang="en-US"/>
          </a:p>
        </p:txBody>
      </p:sp>
    </p:spTree>
    <p:extLst>
      <p:ext uri="{BB962C8B-B14F-4D97-AF65-F5344CB8AC3E}">
        <p14:creationId xmlns:p14="http://schemas.microsoft.com/office/powerpoint/2010/main" val="1569964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BBC77C2-2894-B645-A1CA-8B081578357D}" type="datetimeFigureOut">
              <a:rPr lang="en-US" smtClean="0"/>
              <a:t>2/5/25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F54FA-262A-1B40-A6AC-6C8EC9DE5471}" type="slidenum">
              <a:rPr lang="en-US" smtClean="0"/>
              <a:t>‹#›</a:t>
            </a:fld>
            <a:endParaRPr lang="en-US"/>
          </a:p>
        </p:txBody>
      </p:sp>
    </p:spTree>
    <p:extLst>
      <p:ext uri="{BB962C8B-B14F-4D97-AF65-F5344CB8AC3E}">
        <p14:creationId xmlns:p14="http://schemas.microsoft.com/office/powerpoint/2010/main" val="1093151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6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800">
                <a:solidFill>
                  <a:schemeClr val="tx1">
                    <a:tint val="75000"/>
                  </a:schemeClr>
                </a:solidFill>
              </a:defRPr>
            </a:lvl1pPr>
            <a:lvl2pPr marL="407602" indent="0">
              <a:buNone/>
              <a:defRPr sz="1600">
                <a:solidFill>
                  <a:schemeClr val="tx1">
                    <a:tint val="75000"/>
                  </a:schemeClr>
                </a:solidFill>
              </a:defRPr>
            </a:lvl2pPr>
            <a:lvl3pPr marL="815200" indent="0">
              <a:buNone/>
              <a:defRPr sz="1400">
                <a:solidFill>
                  <a:schemeClr val="tx1">
                    <a:tint val="75000"/>
                  </a:schemeClr>
                </a:solidFill>
              </a:defRPr>
            </a:lvl3pPr>
            <a:lvl4pPr marL="1222802" indent="0">
              <a:buNone/>
              <a:defRPr sz="1200">
                <a:solidFill>
                  <a:schemeClr val="tx1">
                    <a:tint val="75000"/>
                  </a:schemeClr>
                </a:solidFill>
              </a:defRPr>
            </a:lvl4pPr>
            <a:lvl5pPr marL="1630401" indent="0">
              <a:buNone/>
              <a:defRPr sz="1200">
                <a:solidFill>
                  <a:schemeClr val="tx1">
                    <a:tint val="75000"/>
                  </a:schemeClr>
                </a:solidFill>
              </a:defRPr>
            </a:lvl5pPr>
            <a:lvl6pPr marL="2038002" indent="0">
              <a:buNone/>
              <a:defRPr sz="1200">
                <a:solidFill>
                  <a:schemeClr val="tx1">
                    <a:tint val="75000"/>
                  </a:schemeClr>
                </a:solidFill>
              </a:defRPr>
            </a:lvl6pPr>
            <a:lvl7pPr marL="2445603" indent="0">
              <a:buNone/>
              <a:defRPr sz="1200">
                <a:solidFill>
                  <a:schemeClr val="tx1">
                    <a:tint val="75000"/>
                  </a:schemeClr>
                </a:solidFill>
              </a:defRPr>
            </a:lvl7pPr>
            <a:lvl8pPr marL="2853203" indent="0">
              <a:buNone/>
              <a:defRPr sz="1200">
                <a:solidFill>
                  <a:schemeClr val="tx1">
                    <a:tint val="75000"/>
                  </a:schemeClr>
                </a:solidFill>
              </a:defRPr>
            </a:lvl8pPr>
            <a:lvl9pPr marL="3260804"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BC77C2-2894-B645-A1CA-8B081578357D}" type="datetimeFigureOut">
              <a:rPr lang="en-US" smtClean="0"/>
              <a:t>2/5/25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F54FA-262A-1B40-A6AC-6C8EC9DE5471}" type="slidenum">
              <a:rPr lang="en-US" smtClean="0"/>
              <a:t>‹#›</a:t>
            </a:fld>
            <a:endParaRPr lang="en-US"/>
          </a:p>
        </p:txBody>
      </p:sp>
    </p:spTree>
    <p:extLst>
      <p:ext uri="{BB962C8B-B14F-4D97-AF65-F5344CB8AC3E}">
        <p14:creationId xmlns:p14="http://schemas.microsoft.com/office/powerpoint/2010/main" val="1603115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2400300"/>
            <a:ext cx="10898188" cy="6788944"/>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269788" y="2400300"/>
            <a:ext cx="10898187" cy="6788944"/>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BBC77C2-2894-B645-A1CA-8B081578357D}" type="datetimeFigureOut">
              <a:rPr lang="en-US" smtClean="0"/>
              <a:t>2/5/25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F54FA-262A-1B40-A6AC-6C8EC9DE5471}" type="slidenum">
              <a:rPr lang="en-US" smtClean="0"/>
              <a:t>‹#›</a:t>
            </a:fld>
            <a:endParaRPr lang="en-US"/>
          </a:p>
        </p:txBody>
      </p:sp>
    </p:spTree>
    <p:extLst>
      <p:ext uri="{BB962C8B-B14F-4D97-AF65-F5344CB8AC3E}">
        <p14:creationId xmlns:p14="http://schemas.microsoft.com/office/powerpoint/2010/main" val="1124442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100" b="1"/>
            </a:lvl1pPr>
            <a:lvl2pPr marL="407602" indent="0">
              <a:buNone/>
              <a:defRPr sz="1800" b="1"/>
            </a:lvl2pPr>
            <a:lvl3pPr marL="815200" indent="0">
              <a:buNone/>
              <a:defRPr sz="1600" b="1"/>
            </a:lvl3pPr>
            <a:lvl4pPr marL="1222802" indent="0">
              <a:buNone/>
              <a:defRPr sz="1400" b="1"/>
            </a:lvl4pPr>
            <a:lvl5pPr marL="1630401" indent="0">
              <a:buNone/>
              <a:defRPr sz="1400" b="1"/>
            </a:lvl5pPr>
            <a:lvl6pPr marL="2038002" indent="0">
              <a:buNone/>
              <a:defRPr sz="1400" b="1"/>
            </a:lvl6pPr>
            <a:lvl7pPr marL="2445603" indent="0">
              <a:buNone/>
              <a:defRPr sz="1400" b="1"/>
            </a:lvl7pPr>
            <a:lvl8pPr marL="2853203" indent="0">
              <a:buNone/>
              <a:defRPr sz="1400" b="1"/>
            </a:lvl8pPr>
            <a:lvl9pPr marL="3260804" indent="0">
              <a:buNone/>
              <a:defRPr sz="14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100" b="1"/>
            </a:lvl1pPr>
            <a:lvl2pPr marL="407602" indent="0">
              <a:buNone/>
              <a:defRPr sz="1800" b="1"/>
            </a:lvl2pPr>
            <a:lvl3pPr marL="815200" indent="0">
              <a:buNone/>
              <a:defRPr sz="1600" b="1"/>
            </a:lvl3pPr>
            <a:lvl4pPr marL="1222802" indent="0">
              <a:buNone/>
              <a:defRPr sz="1400" b="1"/>
            </a:lvl4pPr>
            <a:lvl5pPr marL="1630401" indent="0">
              <a:buNone/>
              <a:defRPr sz="1400" b="1"/>
            </a:lvl5pPr>
            <a:lvl6pPr marL="2038002" indent="0">
              <a:buNone/>
              <a:defRPr sz="1400" b="1"/>
            </a:lvl6pPr>
            <a:lvl7pPr marL="2445603" indent="0">
              <a:buNone/>
              <a:defRPr sz="1400" b="1"/>
            </a:lvl7pPr>
            <a:lvl8pPr marL="2853203" indent="0">
              <a:buNone/>
              <a:defRPr sz="1400" b="1"/>
            </a:lvl8pPr>
            <a:lvl9pPr marL="3260804"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BBC77C2-2894-B645-A1CA-8B081578357D}" type="datetimeFigureOut">
              <a:rPr lang="en-US" smtClean="0"/>
              <a:t>2/5/25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CF54FA-262A-1B40-A6AC-6C8EC9DE5471}" type="slidenum">
              <a:rPr lang="en-US" smtClean="0"/>
              <a:t>‹#›</a:t>
            </a:fld>
            <a:endParaRPr lang="en-US"/>
          </a:p>
        </p:txBody>
      </p:sp>
    </p:spTree>
    <p:extLst>
      <p:ext uri="{BB962C8B-B14F-4D97-AF65-F5344CB8AC3E}">
        <p14:creationId xmlns:p14="http://schemas.microsoft.com/office/powerpoint/2010/main" val="1042514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BBC77C2-2894-B645-A1CA-8B081578357D}" type="datetimeFigureOut">
              <a:rPr lang="en-US" smtClean="0"/>
              <a:t>2/5/25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CF54FA-262A-1B40-A6AC-6C8EC9DE5471}" type="slidenum">
              <a:rPr lang="en-US" smtClean="0"/>
              <a:t>‹#›</a:t>
            </a:fld>
            <a:endParaRPr lang="en-US"/>
          </a:p>
        </p:txBody>
      </p:sp>
    </p:spTree>
    <p:extLst>
      <p:ext uri="{BB962C8B-B14F-4D97-AF65-F5344CB8AC3E}">
        <p14:creationId xmlns:p14="http://schemas.microsoft.com/office/powerpoint/2010/main" val="2011903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BC77C2-2894-B645-A1CA-8B081578357D}" type="datetimeFigureOut">
              <a:rPr lang="en-US" smtClean="0"/>
              <a:t>2/5/25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CF54FA-262A-1B40-A6AC-6C8EC9DE5471}" type="slidenum">
              <a:rPr lang="en-US" smtClean="0"/>
              <a:t>‹#›</a:t>
            </a:fld>
            <a:endParaRPr lang="en-US"/>
          </a:p>
        </p:txBody>
      </p:sp>
    </p:spTree>
    <p:extLst>
      <p:ext uri="{BB962C8B-B14F-4D97-AF65-F5344CB8AC3E}">
        <p14:creationId xmlns:p14="http://schemas.microsoft.com/office/powerpoint/2010/main" val="428649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04787"/>
            <a:ext cx="3008313" cy="871538"/>
          </a:xfrm>
        </p:spPr>
        <p:txBody>
          <a:bodyPr anchor="b"/>
          <a:lstStyle>
            <a:lvl1pPr algn="l">
              <a:defRPr sz="1800" b="1"/>
            </a:lvl1pPr>
          </a:lstStyle>
          <a:p>
            <a:r>
              <a:rPr lang="en-US"/>
              <a:t>Click to edit Master title style</a:t>
            </a:r>
          </a:p>
        </p:txBody>
      </p:sp>
      <p:sp>
        <p:nvSpPr>
          <p:cNvPr id="3" name="Content Placeholder 2"/>
          <p:cNvSpPr>
            <a:spLocks noGrp="1"/>
          </p:cNvSpPr>
          <p:nvPr>
            <p:ph idx="1"/>
          </p:nvPr>
        </p:nvSpPr>
        <p:spPr>
          <a:xfrm>
            <a:off x="3575050" y="204794"/>
            <a:ext cx="5111750" cy="4389835"/>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7" y="1076328"/>
            <a:ext cx="3008313" cy="3518297"/>
          </a:xfrm>
        </p:spPr>
        <p:txBody>
          <a:bodyPr/>
          <a:lstStyle>
            <a:lvl1pPr marL="0" indent="0">
              <a:buNone/>
              <a:defRPr sz="1200"/>
            </a:lvl1pPr>
            <a:lvl2pPr marL="407602" indent="0">
              <a:buNone/>
              <a:defRPr sz="1100"/>
            </a:lvl2pPr>
            <a:lvl3pPr marL="815200" indent="0">
              <a:buNone/>
              <a:defRPr sz="900"/>
            </a:lvl3pPr>
            <a:lvl4pPr marL="1222802" indent="0">
              <a:buNone/>
              <a:defRPr sz="800"/>
            </a:lvl4pPr>
            <a:lvl5pPr marL="1630401" indent="0">
              <a:buNone/>
              <a:defRPr sz="800"/>
            </a:lvl5pPr>
            <a:lvl6pPr marL="2038002" indent="0">
              <a:buNone/>
              <a:defRPr sz="800"/>
            </a:lvl6pPr>
            <a:lvl7pPr marL="2445603" indent="0">
              <a:buNone/>
              <a:defRPr sz="800"/>
            </a:lvl7pPr>
            <a:lvl8pPr marL="2853203" indent="0">
              <a:buNone/>
              <a:defRPr sz="800"/>
            </a:lvl8pPr>
            <a:lvl9pPr marL="3260804"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2BBC77C2-2894-B645-A1CA-8B081578357D}" type="datetimeFigureOut">
              <a:rPr lang="en-US" smtClean="0"/>
              <a:t>2/5/25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F54FA-262A-1B40-A6AC-6C8EC9DE5471}" type="slidenum">
              <a:rPr lang="en-US" smtClean="0"/>
              <a:t>‹#›</a:t>
            </a:fld>
            <a:endParaRPr lang="en-US"/>
          </a:p>
        </p:txBody>
      </p:sp>
    </p:spTree>
    <p:extLst>
      <p:ext uri="{BB962C8B-B14F-4D97-AF65-F5344CB8AC3E}">
        <p14:creationId xmlns:p14="http://schemas.microsoft.com/office/powerpoint/2010/main" val="1421518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8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800"/>
            </a:lvl1pPr>
            <a:lvl2pPr marL="407602" indent="0">
              <a:buNone/>
              <a:defRPr sz="2500"/>
            </a:lvl2pPr>
            <a:lvl3pPr marL="815200" indent="0">
              <a:buNone/>
              <a:defRPr sz="2100"/>
            </a:lvl3pPr>
            <a:lvl4pPr marL="1222802" indent="0">
              <a:buNone/>
              <a:defRPr sz="1800"/>
            </a:lvl4pPr>
            <a:lvl5pPr marL="1630401" indent="0">
              <a:buNone/>
              <a:defRPr sz="1800"/>
            </a:lvl5pPr>
            <a:lvl6pPr marL="2038002" indent="0">
              <a:buNone/>
              <a:defRPr sz="1800"/>
            </a:lvl6pPr>
            <a:lvl7pPr marL="2445603" indent="0">
              <a:buNone/>
              <a:defRPr sz="1800"/>
            </a:lvl7pPr>
            <a:lvl8pPr marL="2853203" indent="0">
              <a:buNone/>
              <a:defRPr sz="1800"/>
            </a:lvl8pPr>
            <a:lvl9pPr marL="3260804" indent="0">
              <a:buNone/>
              <a:defRPr sz="1800"/>
            </a:lvl9pPr>
          </a:lstStyle>
          <a:p>
            <a:endParaRPr lang="en-US"/>
          </a:p>
        </p:txBody>
      </p:sp>
      <p:sp>
        <p:nvSpPr>
          <p:cNvPr id="4" name="Text Placeholder 3"/>
          <p:cNvSpPr>
            <a:spLocks noGrp="1"/>
          </p:cNvSpPr>
          <p:nvPr>
            <p:ph type="body" sz="half" idx="2"/>
          </p:nvPr>
        </p:nvSpPr>
        <p:spPr>
          <a:xfrm>
            <a:off x="1792288" y="4025509"/>
            <a:ext cx="5486400" cy="603647"/>
          </a:xfrm>
        </p:spPr>
        <p:txBody>
          <a:bodyPr/>
          <a:lstStyle>
            <a:lvl1pPr marL="0" indent="0">
              <a:buNone/>
              <a:defRPr sz="1200"/>
            </a:lvl1pPr>
            <a:lvl2pPr marL="407602" indent="0">
              <a:buNone/>
              <a:defRPr sz="1100"/>
            </a:lvl2pPr>
            <a:lvl3pPr marL="815200" indent="0">
              <a:buNone/>
              <a:defRPr sz="900"/>
            </a:lvl3pPr>
            <a:lvl4pPr marL="1222802" indent="0">
              <a:buNone/>
              <a:defRPr sz="800"/>
            </a:lvl4pPr>
            <a:lvl5pPr marL="1630401" indent="0">
              <a:buNone/>
              <a:defRPr sz="800"/>
            </a:lvl5pPr>
            <a:lvl6pPr marL="2038002" indent="0">
              <a:buNone/>
              <a:defRPr sz="800"/>
            </a:lvl6pPr>
            <a:lvl7pPr marL="2445603" indent="0">
              <a:buNone/>
              <a:defRPr sz="800"/>
            </a:lvl7pPr>
            <a:lvl8pPr marL="2853203" indent="0">
              <a:buNone/>
              <a:defRPr sz="800"/>
            </a:lvl8pPr>
            <a:lvl9pPr marL="3260804"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2BBC77C2-2894-B645-A1CA-8B081578357D}" type="datetimeFigureOut">
              <a:rPr lang="en-US" smtClean="0"/>
              <a:t>2/5/25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F54FA-262A-1B40-A6AC-6C8EC9DE5471}" type="slidenum">
              <a:rPr lang="en-US" smtClean="0"/>
              <a:t>‹#›</a:t>
            </a:fld>
            <a:endParaRPr lang="en-US"/>
          </a:p>
        </p:txBody>
      </p:sp>
    </p:spTree>
    <p:extLst>
      <p:ext uri="{BB962C8B-B14F-4D97-AF65-F5344CB8AC3E}">
        <p14:creationId xmlns:p14="http://schemas.microsoft.com/office/powerpoint/2010/main" val="2610867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81518" tIns="40759" rIns="81518" bIns="40759"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81518" tIns="40759" rIns="81518" bIns="4075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81518" tIns="40759" rIns="81518" bIns="40759" rtlCol="0" anchor="ctr"/>
          <a:lstStyle>
            <a:lvl1pPr algn="l">
              <a:defRPr sz="1100">
                <a:solidFill>
                  <a:schemeClr val="tx1">
                    <a:tint val="75000"/>
                  </a:schemeClr>
                </a:solidFill>
              </a:defRPr>
            </a:lvl1pPr>
          </a:lstStyle>
          <a:p>
            <a:fld id="{2BBC77C2-2894-B645-A1CA-8B081578357D}" type="datetimeFigureOut">
              <a:rPr lang="en-US" smtClean="0"/>
              <a:t>2/5/25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81518" tIns="40759" rIns="81518" bIns="40759" rtlCol="0" anchor="ctr"/>
          <a:lstStyle>
            <a:lvl1pPr algn="ctr">
              <a:defRPr sz="11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81518" tIns="40759" rIns="81518" bIns="40759" rtlCol="0" anchor="ctr"/>
          <a:lstStyle>
            <a:lvl1pPr algn="r">
              <a:defRPr sz="1100">
                <a:solidFill>
                  <a:schemeClr val="tx1">
                    <a:tint val="75000"/>
                  </a:schemeClr>
                </a:solidFill>
              </a:defRPr>
            </a:lvl1pPr>
          </a:lstStyle>
          <a:p>
            <a:fld id="{86CF54FA-262A-1B40-A6AC-6C8EC9DE5471}" type="slidenum">
              <a:rPr lang="en-US" smtClean="0"/>
              <a:t>‹#›</a:t>
            </a:fld>
            <a:endParaRPr lang="en-US"/>
          </a:p>
        </p:txBody>
      </p:sp>
      <p:pic>
        <p:nvPicPr>
          <p:cNvPr id="11" name="Picture 10" descr="UCBerkeley_wordmark_blue.eps"/>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0799" y="4577691"/>
            <a:ext cx="1782306" cy="548877"/>
          </a:xfrm>
          <a:prstGeom prst="rect">
            <a:avLst/>
          </a:prstGeom>
        </p:spPr>
      </p:pic>
    </p:spTree>
    <p:extLst>
      <p:ext uri="{BB962C8B-B14F-4D97-AF65-F5344CB8AC3E}">
        <p14:creationId xmlns:p14="http://schemas.microsoft.com/office/powerpoint/2010/main" val="3799013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07602" rtl="0" eaLnBrk="1" latinLnBrk="0" hangingPunct="1">
        <a:spcBef>
          <a:spcPct val="0"/>
        </a:spcBef>
        <a:buNone/>
        <a:defRPr sz="3900" kern="1200">
          <a:solidFill>
            <a:schemeClr val="tx1"/>
          </a:solidFill>
          <a:latin typeface="+mj-lt"/>
          <a:ea typeface="+mj-ea"/>
          <a:cs typeface="+mj-cs"/>
        </a:defRPr>
      </a:lvl1pPr>
    </p:titleStyle>
    <p:bodyStyle>
      <a:lvl1pPr marL="305702" indent="-305702" algn="l" defTabSz="407602" rtl="0" eaLnBrk="1" latinLnBrk="0" hangingPunct="1">
        <a:spcBef>
          <a:spcPct val="20000"/>
        </a:spcBef>
        <a:buFont typeface="Arial"/>
        <a:buChar char="•"/>
        <a:defRPr sz="2800" kern="1200">
          <a:solidFill>
            <a:schemeClr val="tx1"/>
          </a:solidFill>
          <a:latin typeface="+mn-lt"/>
          <a:ea typeface="+mn-ea"/>
          <a:cs typeface="+mn-cs"/>
        </a:defRPr>
      </a:lvl1pPr>
      <a:lvl2pPr marL="662349" indent="-254752" algn="l" defTabSz="407602" rtl="0" eaLnBrk="1" latinLnBrk="0" hangingPunct="1">
        <a:spcBef>
          <a:spcPct val="20000"/>
        </a:spcBef>
        <a:buFont typeface="Arial"/>
        <a:buChar char="–"/>
        <a:defRPr sz="2500" kern="1200">
          <a:solidFill>
            <a:schemeClr val="tx1"/>
          </a:solidFill>
          <a:latin typeface="+mn-lt"/>
          <a:ea typeface="+mn-ea"/>
          <a:cs typeface="+mn-cs"/>
        </a:defRPr>
      </a:lvl2pPr>
      <a:lvl3pPr marL="1019001" indent="-203801" algn="l" defTabSz="407602" rtl="0" eaLnBrk="1" latinLnBrk="0" hangingPunct="1">
        <a:spcBef>
          <a:spcPct val="20000"/>
        </a:spcBef>
        <a:buFont typeface="Arial"/>
        <a:buChar char="•"/>
        <a:defRPr sz="2100" kern="1200">
          <a:solidFill>
            <a:schemeClr val="tx1"/>
          </a:solidFill>
          <a:latin typeface="+mn-lt"/>
          <a:ea typeface="+mn-ea"/>
          <a:cs typeface="+mn-cs"/>
        </a:defRPr>
      </a:lvl3pPr>
      <a:lvl4pPr marL="1426601" indent="-203801" algn="l" defTabSz="407602" rtl="0" eaLnBrk="1" latinLnBrk="0" hangingPunct="1">
        <a:spcBef>
          <a:spcPct val="20000"/>
        </a:spcBef>
        <a:buFont typeface="Arial"/>
        <a:buChar char="–"/>
        <a:defRPr sz="1800" kern="1200">
          <a:solidFill>
            <a:schemeClr val="tx1"/>
          </a:solidFill>
          <a:latin typeface="+mn-lt"/>
          <a:ea typeface="+mn-ea"/>
          <a:cs typeface="+mn-cs"/>
        </a:defRPr>
      </a:lvl4pPr>
      <a:lvl5pPr marL="1834200" indent="-203801" algn="l" defTabSz="407602" rtl="0" eaLnBrk="1" latinLnBrk="0" hangingPunct="1">
        <a:spcBef>
          <a:spcPct val="20000"/>
        </a:spcBef>
        <a:buFont typeface="Arial"/>
        <a:buChar char="»"/>
        <a:defRPr sz="1800" kern="1200">
          <a:solidFill>
            <a:schemeClr val="tx1"/>
          </a:solidFill>
          <a:latin typeface="+mn-lt"/>
          <a:ea typeface="+mn-ea"/>
          <a:cs typeface="+mn-cs"/>
        </a:defRPr>
      </a:lvl5pPr>
      <a:lvl6pPr marL="2241803" indent="-203801" algn="l" defTabSz="407602" rtl="0" eaLnBrk="1" latinLnBrk="0" hangingPunct="1">
        <a:spcBef>
          <a:spcPct val="20000"/>
        </a:spcBef>
        <a:buFont typeface="Arial"/>
        <a:buChar char="•"/>
        <a:defRPr sz="1800" kern="1200">
          <a:solidFill>
            <a:schemeClr val="tx1"/>
          </a:solidFill>
          <a:latin typeface="+mn-lt"/>
          <a:ea typeface="+mn-ea"/>
          <a:cs typeface="+mn-cs"/>
        </a:defRPr>
      </a:lvl6pPr>
      <a:lvl7pPr marL="2649404" indent="-203801" algn="l" defTabSz="407602" rtl="0" eaLnBrk="1" latinLnBrk="0" hangingPunct="1">
        <a:spcBef>
          <a:spcPct val="20000"/>
        </a:spcBef>
        <a:buFont typeface="Arial"/>
        <a:buChar char="•"/>
        <a:defRPr sz="1800" kern="1200">
          <a:solidFill>
            <a:schemeClr val="tx1"/>
          </a:solidFill>
          <a:latin typeface="+mn-lt"/>
          <a:ea typeface="+mn-ea"/>
          <a:cs typeface="+mn-cs"/>
        </a:defRPr>
      </a:lvl7pPr>
      <a:lvl8pPr marL="3057004" indent="-203801" algn="l" defTabSz="407602" rtl="0" eaLnBrk="1" latinLnBrk="0" hangingPunct="1">
        <a:spcBef>
          <a:spcPct val="20000"/>
        </a:spcBef>
        <a:buFont typeface="Arial"/>
        <a:buChar char="•"/>
        <a:defRPr sz="1800" kern="1200">
          <a:solidFill>
            <a:schemeClr val="tx1"/>
          </a:solidFill>
          <a:latin typeface="+mn-lt"/>
          <a:ea typeface="+mn-ea"/>
          <a:cs typeface="+mn-cs"/>
        </a:defRPr>
      </a:lvl8pPr>
      <a:lvl9pPr marL="3464604" indent="-203801" algn="l" defTabSz="407602"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07602" rtl="0" eaLnBrk="1" latinLnBrk="0" hangingPunct="1">
        <a:defRPr sz="1600" kern="1200">
          <a:solidFill>
            <a:schemeClr val="tx1"/>
          </a:solidFill>
          <a:latin typeface="+mn-lt"/>
          <a:ea typeface="+mn-ea"/>
          <a:cs typeface="+mn-cs"/>
        </a:defRPr>
      </a:lvl1pPr>
      <a:lvl2pPr marL="407602" algn="l" defTabSz="407602" rtl="0" eaLnBrk="1" latinLnBrk="0" hangingPunct="1">
        <a:defRPr sz="1600" kern="1200">
          <a:solidFill>
            <a:schemeClr val="tx1"/>
          </a:solidFill>
          <a:latin typeface="+mn-lt"/>
          <a:ea typeface="+mn-ea"/>
          <a:cs typeface="+mn-cs"/>
        </a:defRPr>
      </a:lvl2pPr>
      <a:lvl3pPr marL="815200" algn="l" defTabSz="407602" rtl="0" eaLnBrk="1" latinLnBrk="0" hangingPunct="1">
        <a:defRPr sz="1600" kern="1200">
          <a:solidFill>
            <a:schemeClr val="tx1"/>
          </a:solidFill>
          <a:latin typeface="+mn-lt"/>
          <a:ea typeface="+mn-ea"/>
          <a:cs typeface="+mn-cs"/>
        </a:defRPr>
      </a:lvl3pPr>
      <a:lvl4pPr marL="1222802" algn="l" defTabSz="407602" rtl="0" eaLnBrk="1" latinLnBrk="0" hangingPunct="1">
        <a:defRPr sz="1600" kern="1200">
          <a:solidFill>
            <a:schemeClr val="tx1"/>
          </a:solidFill>
          <a:latin typeface="+mn-lt"/>
          <a:ea typeface="+mn-ea"/>
          <a:cs typeface="+mn-cs"/>
        </a:defRPr>
      </a:lvl4pPr>
      <a:lvl5pPr marL="1630401" algn="l" defTabSz="407602" rtl="0" eaLnBrk="1" latinLnBrk="0" hangingPunct="1">
        <a:defRPr sz="1600" kern="1200">
          <a:solidFill>
            <a:schemeClr val="tx1"/>
          </a:solidFill>
          <a:latin typeface="+mn-lt"/>
          <a:ea typeface="+mn-ea"/>
          <a:cs typeface="+mn-cs"/>
        </a:defRPr>
      </a:lvl5pPr>
      <a:lvl6pPr marL="2038002" algn="l" defTabSz="407602" rtl="0" eaLnBrk="1" latinLnBrk="0" hangingPunct="1">
        <a:defRPr sz="1600" kern="1200">
          <a:solidFill>
            <a:schemeClr val="tx1"/>
          </a:solidFill>
          <a:latin typeface="+mn-lt"/>
          <a:ea typeface="+mn-ea"/>
          <a:cs typeface="+mn-cs"/>
        </a:defRPr>
      </a:lvl6pPr>
      <a:lvl7pPr marL="2445603" algn="l" defTabSz="407602" rtl="0" eaLnBrk="1" latinLnBrk="0" hangingPunct="1">
        <a:defRPr sz="1600" kern="1200">
          <a:solidFill>
            <a:schemeClr val="tx1"/>
          </a:solidFill>
          <a:latin typeface="+mn-lt"/>
          <a:ea typeface="+mn-ea"/>
          <a:cs typeface="+mn-cs"/>
        </a:defRPr>
      </a:lvl7pPr>
      <a:lvl8pPr marL="2853203" algn="l" defTabSz="407602" rtl="0" eaLnBrk="1" latinLnBrk="0" hangingPunct="1">
        <a:defRPr sz="1600" kern="1200">
          <a:solidFill>
            <a:schemeClr val="tx1"/>
          </a:solidFill>
          <a:latin typeface="+mn-lt"/>
          <a:ea typeface="+mn-ea"/>
          <a:cs typeface="+mn-cs"/>
        </a:defRPr>
      </a:lvl8pPr>
      <a:lvl9pPr marL="3260804" algn="l" defTabSz="407602"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C183D7F6-B498-43B3-948B-1728B52AA6E4}">
                <adec:decorative xmlns:adec="http://schemas.microsoft.com/office/drawing/2017/decorative" val="1"/>
              </a:ext>
            </a:extLst>
          </p:cNvPr>
          <p:cNvSpPr/>
          <p:nvPr/>
        </p:nvSpPr>
        <p:spPr>
          <a:xfrm>
            <a:off x="-132466" y="4334934"/>
            <a:ext cx="2108776" cy="9906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34237" tIns="17116" rIns="34237" bIns="17116" rtlCol="0" anchor="ctr"/>
          <a:lstStyle/>
          <a:p>
            <a:pPr algn="ctr"/>
            <a:endParaRPr lang="en-US"/>
          </a:p>
        </p:txBody>
      </p:sp>
      <p:sp>
        <p:nvSpPr>
          <p:cNvPr id="7" name="Title 1">
            <a:extLst>
              <a:ext uri="{FF2B5EF4-FFF2-40B4-BE49-F238E27FC236}">
                <a16:creationId xmlns:a16="http://schemas.microsoft.com/office/drawing/2014/main" id="{15C89CE2-6ECC-F66F-68C6-C5D0FFB2DE35}"/>
              </a:ext>
            </a:extLst>
          </p:cNvPr>
          <p:cNvSpPr txBox="1">
            <a:spLocks noGrp="1"/>
          </p:cNvSpPr>
          <p:nvPr>
            <p:ph type="title" idx="4294967295"/>
          </p:nvPr>
        </p:nvSpPr>
        <p:spPr>
          <a:xfrm>
            <a:off x="-76154" y="671897"/>
            <a:ext cx="9363615" cy="1238923"/>
          </a:xfrm>
          <a:prstGeom prst="rect">
            <a:avLst/>
          </a:prstGeom>
          <a:noFill/>
          <a:ln>
            <a:noFill/>
            <a:prstDash/>
          </a:ln>
          <a:effectLst/>
        </p:spPr>
        <p:txBody>
          <a:bodyPr rot="0" spcFirstLastPara="0" vertOverflow="overflow" horzOverflow="overflow" vert="horz" wrap="square" lIns="81518" tIns="40759" rIns="81518" bIns="40759" numCol="1" spcCol="0" rtlCol="0" fromWordArt="0" anchor="ctr" anchorCtr="0" forceAA="0" compatLnSpc="1">
            <a:prstTxWarp prst="textNoShape">
              <a:avLst/>
            </a:prstTxWarp>
            <a:noAutofit/>
          </a:bodyPr>
          <a:lstStyle>
            <a:lvl1pPr algn="ctr" defTabSz="407602" rtl="0" eaLnBrk="1" latinLnBrk="0" hangingPunct="1">
              <a:spcBef>
                <a:spcPct val="0"/>
              </a:spcBef>
              <a:buNone/>
              <a:defRPr sz="3900" kern="1200">
                <a:solidFill>
                  <a:schemeClr val="tx1"/>
                </a:solidFill>
                <a:latin typeface="+mj-lt"/>
                <a:ea typeface="+mj-ea"/>
                <a:cs typeface="+mj-cs"/>
              </a:defRPr>
            </a:lvl1pPr>
          </a:lstStyle>
          <a:p>
            <a:pPr marL="0" marR="0" lvl="0" indent="0" algn="ctr" defTabSz="407602" rtl="0" eaLnBrk="1" fontAlgn="auto" latinLnBrk="0" hangingPunct="1">
              <a:lnSpc>
                <a:spcPct val="100000"/>
              </a:lnSpc>
              <a:spcBef>
                <a:spcPct val="0"/>
              </a:spcBef>
              <a:spcAft>
                <a:spcPts val="0"/>
              </a:spcAft>
              <a:buClrTx/>
              <a:buSzTx/>
              <a:buFontTx/>
              <a:buNone/>
              <a:tabLst/>
              <a:defRPr/>
            </a:pPr>
            <a:br>
              <a:rPr kumimoji="0" lang="en-US" sz="3200" b="1" i="0" u="none" strike="noStrike" kern="1200" cap="none" spc="0" normalizeH="0" baseline="0" noProof="0" dirty="0">
                <a:ln>
                  <a:noFill/>
                </a:ln>
                <a:solidFill>
                  <a:schemeClr val="tx2"/>
                </a:solidFill>
                <a:effectLst/>
                <a:uLnTx/>
                <a:uFillTx/>
                <a:latin typeface="+mj-lt"/>
                <a:ea typeface="+mj-ea"/>
                <a:cs typeface="+mj-cs"/>
              </a:rPr>
            </a:br>
            <a:r>
              <a:rPr kumimoji="0" lang="en-US" sz="2800" b="1" i="0" u="none" strike="noStrike" kern="1200" cap="none" spc="0" normalizeH="0" baseline="0" noProof="0" dirty="0">
                <a:ln>
                  <a:noFill/>
                </a:ln>
                <a:solidFill>
                  <a:schemeClr val="tx2"/>
                </a:solidFill>
                <a:effectLst/>
                <a:uLnTx/>
                <a:uFillTx/>
                <a:latin typeface="+mj-lt"/>
                <a:ea typeface="+mj-ea"/>
                <a:cs typeface="+mj-cs"/>
              </a:rPr>
              <a:t>Thoughts on “Selective Quantification of </a:t>
            </a:r>
          </a:p>
          <a:p>
            <a:pPr marL="0" marR="0" lvl="0" indent="0" algn="ctr" defTabSz="407602"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tx2"/>
                </a:solidFill>
                <a:effectLst/>
                <a:uLnTx/>
                <a:uFillTx/>
                <a:latin typeface="+mj-lt"/>
                <a:ea typeface="+mj-ea"/>
                <a:cs typeface="+mj-cs"/>
              </a:rPr>
              <a:t>Charged and Neutral Polyfluoroalkyl Substances </a:t>
            </a:r>
          </a:p>
          <a:p>
            <a:pPr marL="0" marR="0" lvl="0" indent="0" algn="ctr" defTabSz="407602"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tx2"/>
                </a:solidFill>
                <a:effectLst/>
                <a:uLnTx/>
                <a:uFillTx/>
                <a:latin typeface="+mj-lt"/>
                <a:ea typeface="+mj-ea"/>
                <a:cs typeface="+mj-cs"/>
              </a:rPr>
              <a:t>Using the Total Oxidizable Precursor (TOP) Assay*</a:t>
            </a:r>
            <a:endParaRPr kumimoji="0" lang="en-US" sz="1800" b="1" i="0" u="none" strike="noStrike" kern="1200" cap="none" spc="0" normalizeH="0" baseline="30000" noProof="0" dirty="0">
              <a:ln>
                <a:noFill/>
              </a:ln>
              <a:solidFill>
                <a:schemeClr val="tx2"/>
              </a:solidFill>
              <a:effectLst/>
              <a:uLnTx/>
              <a:uFillTx/>
              <a:latin typeface="+mj-lt"/>
              <a:ea typeface="+mj-ea"/>
              <a:cs typeface="+mj-cs"/>
            </a:endParaRPr>
          </a:p>
          <a:p>
            <a:pPr marL="0" marR="0" lvl="0" indent="0" algn="ctr" defTabSz="407602" rtl="0" eaLnBrk="1" fontAlgn="auto" latinLnBrk="0" hangingPunct="1">
              <a:lnSpc>
                <a:spcPct val="100000"/>
              </a:lnSpc>
              <a:spcBef>
                <a:spcPct val="0"/>
              </a:spcBef>
              <a:spcAft>
                <a:spcPts val="0"/>
              </a:spcAft>
              <a:buClrTx/>
              <a:buSzTx/>
              <a:buFontTx/>
              <a:buNone/>
              <a:tabLst/>
              <a:defRPr/>
            </a:pPr>
            <a:endParaRPr kumimoji="0" lang="en-US" sz="3600" b="1" i="0" u="none" strike="noStrike" kern="1200" cap="none" spc="0" normalizeH="0" baseline="0" noProof="0" dirty="0">
              <a:ln>
                <a:noFill/>
              </a:ln>
              <a:solidFill>
                <a:schemeClr val="tx2"/>
              </a:solidFill>
              <a:effectLst/>
              <a:uLnTx/>
              <a:uFillTx/>
              <a:latin typeface="+mj-lt"/>
              <a:ea typeface="+mj-ea"/>
              <a:cs typeface="+mj-cs"/>
            </a:endParaRPr>
          </a:p>
          <a:p>
            <a:pPr marL="0" marR="0" lvl="0" indent="0" algn="ctr" defTabSz="407602" rtl="0" eaLnBrk="1" fontAlgn="auto" latinLnBrk="0" hangingPunct="1">
              <a:lnSpc>
                <a:spcPct val="100000"/>
              </a:lnSpc>
              <a:spcBef>
                <a:spcPct val="0"/>
              </a:spcBef>
              <a:spcAft>
                <a:spcPts val="0"/>
              </a:spcAft>
              <a:buClrTx/>
              <a:buSzTx/>
              <a:buFontTx/>
              <a:buNone/>
              <a:tabLst/>
              <a:defRPr/>
            </a:pPr>
            <a:endParaRPr kumimoji="0" lang="en-US" sz="3900" b="1" i="0" u="none" strike="noStrike" kern="1200" cap="none" spc="0" normalizeH="0" baseline="0" noProof="0" dirty="0">
              <a:ln>
                <a:noFill/>
              </a:ln>
              <a:solidFill>
                <a:schemeClr val="tx2"/>
              </a:solidFill>
              <a:effectLst/>
              <a:uLnTx/>
              <a:uFillTx/>
              <a:latin typeface="+mj-lt"/>
              <a:ea typeface="+mj-ea"/>
              <a:cs typeface="+mj-cs"/>
            </a:endParaRPr>
          </a:p>
        </p:txBody>
      </p:sp>
      <p:pic>
        <p:nvPicPr>
          <p:cNvPr id="8" name="Picture 7">
            <a:extLst>
              <a:ext uri="{FF2B5EF4-FFF2-40B4-BE49-F238E27FC236}">
                <a16:creationId xmlns:a16="http://schemas.microsoft.com/office/drawing/2014/main" id="{FDC56D71-DB24-922B-6124-39F25157F6C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796256" y="2600789"/>
            <a:ext cx="1266324" cy="1277836"/>
          </a:xfrm>
          <a:prstGeom prst="rect">
            <a:avLst/>
          </a:prstGeom>
        </p:spPr>
      </p:pic>
      <p:pic>
        <p:nvPicPr>
          <p:cNvPr id="6" name="Picture 5">
            <a:extLst>
              <a:ext uri="{FF2B5EF4-FFF2-40B4-BE49-F238E27FC236}">
                <a16:creationId xmlns:a16="http://schemas.microsoft.com/office/drawing/2014/main" id="{23DDABB3-6C44-27B2-D233-0D78AFFF2A9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264660" y="2650208"/>
            <a:ext cx="1142324" cy="1257233"/>
          </a:xfrm>
          <a:prstGeom prst="rect">
            <a:avLst/>
          </a:prstGeom>
        </p:spPr>
      </p:pic>
      <p:pic>
        <p:nvPicPr>
          <p:cNvPr id="11" name="Picture 10">
            <a:extLst>
              <a:ext uri="{FF2B5EF4-FFF2-40B4-BE49-F238E27FC236}">
                <a16:creationId xmlns:a16="http://schemas.microsoft.com/office/drawing/2014/main" id="{2DA2ACFE-3A8A-51A5-E794-2AFF813EF1AE}"/>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605654" y="2565003"/>
            <a:ext cx="1266324" cy="1266324"/>
          </a:xfrm>
          <a:prstGeom prst="rect">
            <a:avLst/>
          </a:prstGeom>
        </p:spPr>
      </p:pic>
      <p:pic>
        <p:nvPicPr>
          <p:cNvPr id="14" name="Picture 13">
            <a:extLst>
              <a:ext uri="{FF2B5EF4-FFF2-40B4-BE49-F238E27FC236}">
                <a16:creationId xmlns:a16="http://schemas.microsoft.com/office/drawing/2014/main" id="{20D731F4-C806-530E-651F-AB5836705DE3}"/>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6070648" y="2592404"/>
            <a:ext cx="1238923" cy="1238923"/>
          </a:xfrm>
          <a:prstGeom prst="rect">
            <a:avLst/>
          </a:prstGeom>
        </p:spPr>
      </p:pic>
      <p:sp>
        <p:nvSpPr>
          <p:cNvPr id="4" name="Title 1">
            <a:extLst>
              <a:ext uri="{FF2B5EF4-FFF2-40B4-BE49-F238E27FC236}">
                <a16:creationId xmlns:a16="http://schemas.microsoft.com/office/drawing/2014/main" id="{AF9344F1-3B87-30FF-A904-220C86DF9154}"/>
              </a:ext>
            </a:extLst>
          </p:cNvPr>
          <p:cNvSpPr txBox="1">
            <a:spLocks/>
          </p:cNvSpPr>
          <p:nvPr/>
        </p:nvSpPr>
        <p:spPr>
          <a:xfrm>
            <a:off x="55209" y="1895494"/>
            <a:ext cx="9363615" cy="866110"/>
          </a:xfrm>
          <a:prstGeom prst="rect">
            <a:avLst/>
          </a:prstGeom>
        </p:spPr>
        <p:txBody>
          <a:bodyPr vert="horz" lIns="81518" tIns="40759" rIns="81518" bIns="40759" rtlCol="0" anchor="ctr">
            <a:noAutofit/>
          </a:bodyPr>
          <a:lstStyle>
            <a:lvl1pPr algn="ctr" defTabSz="407602" rtl="0" eaLnBrk="1" latinLnBrk="0" hangingPunct="1">
              <a:spcBef>
                <a:spcPct val="0"/>
              </a:spcBef>
              <a:buNone/>
              <a:defRPr sz="3900" kern="1200">
                <a:solidFill>
                  <a:schemeClr val="tx1"/>
                </a:solidFill>
                <a:latin typeface="+mj-lt"/>
                <a:ea typeface="+mj-ea"/>
                <a:cs typeface="+mj-cs"/>
              </a:defRPr>
            </a:lvl1pPr>
          </a:lstStyle>
          <a:p>
            <a:pPr marL="0" marR="0" lvl="0" indent="0" algn="ctr" defTabSz="407602" rtl="0" eaLnBrk="1" fontAlgn="auto" latinLnBrk="0" hangingPunct="1">
              <a:lnSpc>
                <a:spcPct val="100000"/>
              </a:lnSpc>
              <a:spcBef>
                <a:spcPct val="0"/>
              </a:spcBef>
              <a:spcAft>
                <a:spcPts val="0"/>
              </a:spcAft>
              <a:buClrTx/>
              <a:buSzTx/>
              <a:buFontTx/>
              <a:buNone/>
              <a:tabLst/>
              <a:defRPr/>
            </a:pPr>
            <a:endParaRPr kumimoji="0" lang="en-US" sz="2800" b="1" i="0" u="none" strike="noStrike" kern="1200" cap="none" spc="0" normalizeH="0" baseline="0" noProof="0" dirty="0">
              <a:ln>
                <a:noFill/>
              </a:ln>
              <a:solidFill>
                <a:schemeClr val="tx2"/>
              </a:solidFill>
              <a:effectLst/>
              <a:uLnTx/>
              <a:uFillTx/>
              <a:latin typeface="+mj-lt"/>
              <a:ea typeface="+mj-ea"/>
              <a:cs typeface="+mj-cs"/>
            </a:endParaRPr>
          </a:p>
          <a:p>
            <a:pPr marL="0" marR="0" lvl="0" indent="0" algn="ctr" defTabSz="407602" rtl="0" eaLnBrk="1" fontAlgn="auto" latinLnBrk="0" hangingPunct="1">
              <a:lnSpc>
                <a:spcPct val="100000"/>
              </a:lnSpc>
              <a:spcBef>
                <a:spcPct val="0"/>
              </a:spcBef>
              <a:spcAft>
                <a:spcPts val="0"/>
              </a:spcAft>
              <a:buClrTx/>
              <a:buSzTx/>
              <a:buFontTx/>
              <a:buNone/>
              <a:tabLst/>
              <a:defRPr/>
            </a:pPr>
            <a:endParaRPr kumimoji="0" lang="en-US" sz="1800" b="1" i="0" u="none" strike="noStrike" kern="1200" cap="none" spc="0" normalizeH="0" baseline="0" noProof="0" dirty="0">
              <a:ln>
                <a:noFill/>
              </a:ln>
              <a:solidFill>
                <a:schemeClr val="tx2"/>
              </a:solidFill>
              <a:effectLst/>
              <a:uLnTx/>
              <a:uFillTx/>
              <a:latin typeface="+mj-lt"/>
              <a:ea typeface="+mj-ea"/>
              <a:cs typeface="+mj-cs"/>
            </a:endParaRPr>
          </a:p>
          <a:p>
            <a:pPr marL="0" marR="0" lvl="0" indent="0" algn="ctr" defTabSz="407602"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a:ln>
                  <a:noFill/>
                </a:ln>
                <a:solidFill>
                  <a:schemeClr val="tx2"/>
                </a:solidFill>
                <a:effectLst/>
                <a:uLnTx/>
                <a:uFillTx/>
                <a:latin typeface="+mj-lt"/>
                <a:ea typeface="+mj-ea"/>
                <a:cs typeface="+mj-cs"/>
              </a:rPr>
              <a:t>Edmund H. </a:t>
            </a:r>
            <a:r>
              <a:rPr kumimoji="0" lang="en-US" sz="1800" b="1" i="0" u="none" strike="noStrike" kern="1200" cap="none" spc="0" normalizeH="0" baseline="0" noProof="0" dirty="0" err="1">
                <a:ln>
                  <a:noFill/>
                </a:ln>
                <a:solidFill>
                  <a:schemeClr val="tx2"/>
                </a:solidFill>
                <a:effectLst/>
                <a:uLnTx/>
                <a:uFillTx/>
                <a:latin typeface="+mj-lt"/>
                <a:ea typeface="+mj-ea"/>
                <a:cs typeface="+mj-cs"/>
              </a:rPr>
              <a:t>Antell</a:t>
            </a:r>
            <a:r>
              <a:rPr kumimoji="0" lang="en-US" sz="1800" b="1" i="0" u="none" strike="noStrike" kern="1200" cap="none" spc="0" normalizeH="0" baseline="0" noProof="0" dirty="0">
                <a:ln>
                  <a:noFill/>
                </a:ln>
                <a:solidFill>
                  <a:schemeClr val="tx2"/>
                </a:solidFill>
                <a:effectLst/>
                <a:uLnTx/>
                <a:uFillTx/>
                <a:latin typeface="+mj-lt"/>
                <a:ea typeface="+mj-ea"/>
                <a:cs typeface="+mj-cs"/>
              </a:rPr>
              <a:t>, Shan Yi, Christopher I. Olivares, Shreya Chaudhuri, </a:t>
            </a:r>
          </a:p>
          <a:p>
            <a:pPr marL="0" marR="0" lvl="0" indent="0" algn="ctr" defTabSz="407602"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a:ln>
                  <a:noFill/>
                </a:ln>
                <a:solidFill>
                  <a:schemeClr val="tx2"/>
                </a:solidFill>
                <a:effectLst/>
                <a:uLnTx/>
                <a:uFillTx/>
                <a:latin typeface="+mj-lt"/>
                <a:ea typeface="+mj-ea"/>
                <a:cs typeface="+mj-cs"/>
              </a:rPr>
              <a:t>Bridger J. </a:t>
            </a:r>
            <a:r>
              <a:rPr kumimoji="0" lang="en-US" sz="1800" b="1" i="0" u="none" strike="noStrike" kern="1200" cap="none" spc="0" normalizeH="0" baseline="0" noProof="0" dirty="0" err="1">
                <a:ln>
                  <a:noFill/>
                </a:ln>
                <a:solidFill>
                  <a:schemeClr val="tx2"/>
                </a:solidFill>
                <a:effectLst/>
                <a:uLnTx/>
                <a:uFillTx/>
                <a:latin typeface="+mj-lt"/>
                <a:ea typeface="+mj-ea"/>
                <a:cs typeface="+mj-cs"/>
              </a:rPr>
              <a:t>Ruyle</a:t>
            </a:r>
            <a:r>
              <a:rPr kumimoji="0" lang="en-US" sz="1800" b="1" i="0" u="none" strike="noStrike" kern="1200" cap="none" spc="0" normalizeH="0" baseline="0" noProof="0" dirty="0">
                <a:ln>
                  <a:noFill/>
                </a:ln>
                <a:solidFill>
                  <a:schemeClr val="tx2"/>
                </a:solidFill>
                <a:effectLst/>
                <a:uLnTx/>
                <a:uFillTx/>
                <a:latin typeface="+mj-lt"/>
                <a:ea typeface="+mj-ea"/>
                <a:cs typeface="+mj-cs"/>
              </a:rPr>
              <a:t>, Lisa Alvarez-Cohen, David L. Sedlak</a:t>
            </a:r>
            <a:endParaRPr kumimoji="0" lang="en-US" sz="1800" b="1" i="0" u="none" strike="noStrike" kern="1200" cap="none" spc="0" normalizeH="0" baseline="30000" noProof="0" dirty="0">
              <a:ln>
                <a:noFill/>
              </a:ln>
              <a:solidFill>
                <a:schemeClr val="tx2"/>
              </a:solidFill>
              <a:effectLst/>
              <a:uLnTx/>
              <a:uFillTx/>
              <a:latin typeface="+mj-lt"/>
              <a:ea typeface="+mj-ea"/>
              <a:cs typeface="+mj-cs"/>
            </a:endParaRPr>
          </a:p>
          <a:p>
            <a:pPr marL="0" marR="0" lvl="0" indent="0" algn="ctr" defTabSz="407602" rtl="0" eaLnBrk="1" fontAlgn="auto" latinLnBrk="0" hangingPunct="1">
              <a:lnSpc>
                <a:spcPct val="100000"/>
              </a:lnSpc>
              <a:spcBef>
                <a:spcPct val="0"/>
              </a:spcBef>
              <a:spcAft>
                <a:spcPts val="0"/>
              </a:spcAft>
              <a:buClrTx/>
              <a:buSzTx/>
              <a:buFontTx/>
              <a:buNone/>
              <a:tabLst/>
              <a:defRPr/>
            </a:pPr>
            <a:endParaRPr kumimoji="0" lang="en-US" sz="3600" b="1" i="0" u="none" strike="noStrike" kern="1200" cap="none" spc="0" normalizeH="0" baseline="0" noProof="0" dirty="0">
              <a:ln>
                <a:noFill/>
              </a:ln>
              <a:solidFill>
                <a:schemeClr val="tx2"/>
              </a:solidFill>
              <a:effectLst/>
              <a:uLnTx/>
              <a:uFillTx/>
              <a:latin typeface="+mj-lt"/>
              <a:ea typeface="+mj-ea"/>
              <a:cs typeface="+mj-cs"/>
            </a:endParaRPr>
          </a:p>
          <a:p>
            <a:pPr marL="0" marR="0" lvl="0" indent="0" algn="ctr" defTabSz="407602" rtl="0" eaLnBrk="1" fontAlgn="auto" latinLnBrk="0" hangingPunct="1">
              <a:lnSpc>
                <a:spcPct val="100000"/>
              </a:lnSpc>
              <a:spcBef>
                <a:spcPct val="0"/>
              </a:spcBef>
              <a:spcAft>
                <a:spcPts val="0"/>
              </a:spcAft>
              <a:buClrTx/>
              <a:buSzTx/>
              <a:buFontTx/>
              <a:buNone/>
              <a:tabLst/>
              <a:defRPr/>
            </a:pPr>
            <a:endParaRPr kumimoji="0" lang="en-US" sz="3900" b="1" i="0" u="none" strike="noStrike" kern="1200" cap="none" spc="0" normalizeH="0" baseline="0" noProof="0" dirty="0">
              <a:ln>
                <a:noFill/>
              </a:ln>
              <a:solidFill>
                <a:schemeClr val="tx2"/>
              </a:solidFill>
              <a:effectLst/>
              <a:uLnTx/>
              <a:uFillTx/>
              <a:latin typeface="+mj-lt"/>
              <a:ea typeface="+mj-ea"/>
              <a:cs typeface="+mj-cs"/>
            </a:endParaRPr>
          </a:p>
        </p:txBody>
      </p:sp>
      <p:sp>
        <p:nvSpPr>
          <p:cNvPr id="9" name="Subtitle 2">
            <a:extLst>
              <a:ext uri="{FF2B5EF4-FFF2-40B4-BE49-F238E27FC236}">
                <a16:creationId xmlns:a16="http://schemas.microsoft.com/office/drawing/2014/main" id="{FEAF104D-C32C-F3B1-CEA3-565C9F998C8D}"/>
              </a:ext>
            </a:extLst>
          </p:cNvPr>
          <p:cNvSpPr txBox="1">
            <a:spLocks/>
          </p:cNvSpPr>
          <p:nvPr/>
        </p:nvSpPr>
        <p:spPr>
          <a:xfrm>
            <a:off x="148010" y="4229100"/>
            <a:ext cx="9178014" cy="2444973"/>
          </a:xfrm>
          <a:prstGeom prst="rect">
            <a:avLst/>
          </a:prstGeom>
        </p:spPr>
        <p:txBody>
          <a:bodyPr vert="horz" lIns="81518" tIns="40759" rIns="81518" bIns="40759" rtlCol="0">
            <a:normAutofit/>
          </a:bodyPr>
          <a:lstStyle>
            <a:lvl1pPr marL="0" indent="0" algn="ctr" defTabSz="407602" rtl="0" eaLnBrk="1" latinLnBrk="0" hangingPunct="1">
              <a:spcBef>
                <a:spcPct val="20000"/>
              </a:spcBef>
              <a:buFont typeface="Arial"/>
              <a:buNone/>
              <a:defRPr sz="2800" kern="1200">
                <a:solidFill>
                  <a:schemeClr val="tx1">
                    <a:tint val="75000"/>
                  </a:schemeClr>
                </a:solidFill>
                <a:latin typeface="+mn-lt"/>
                <a:ea typeface="+mn-ea"/>
                <a:cs typeface="+mn-cs"/>
              </a:defRPr>
            </a:lvl1pPr>
            <a:lvl2pPr marL="407602" indent="0" algn="ctr" defTabSz="407602" rtl="0" eaLnBrk="1" latinLnBrk="0" hangingPunct="1">
              <a:spcBef>
                <a:spcPct val="20000"/>
              </a:spcBef>
              <a:buFont typeface="Arial"/>
              <a:buNone/>
              <a:defRPr sz="2500" kern="1200">
                <a:solidFill>
                  <a:schemeClr val="tx1">
                    <a:tint val="75000"/>
                  </a:schemeClr>
                </a:solidFill>
                <a:latin typeface="+mn-lt"/>
                <a:ea typeface="+mn-ea"/>
                <a:cs typeface="+mn-cs"/>
              </a:defRPr>
            </a:lvl2pPr>
            <a:lvl3pPr marL="815200" indent="0" algn="ctr" defTabSz="407602" rtl="0" eaLnBrk="1" latinLnBrk="0" hangingPunct="1">
              <a:spcBef>
                <a:spcPct val="20000"/>
              </a:spcBef>
              <a:buFont typeface="Arial"/>
              <a:buNone/>
              <a:defRPr sz="2100" kern="1200">
                <a:solidFill>
                  <a:schemeClr val="tx1">
                    <a:tint val="75000"/>
                  </a:schemeClr>
                </a:solidFill>
                <a:latin typeface="+mn-lt"/>
                <a:ea typeface="+mn-ea"/>
                <a:cs typeface="+mn-cs"/>
              </a:defRPr>
            </a:lvl3pPr>
            <a:lvl4pPr marL="1222802" indent="0" algn="ctr" defTabSz="407602" rtl="0" eaLnBrk="1" latinLnBrk="0" hangingPunct="1">
              <a:spcBef>
                <a:spcPct val="20000"/>
              </a:spcBef>
              <a:buFont typeface="Arial"/>
              <a:buNone/>
              <a:defRPr sz="1800" kern="1200">
                <a:solidFill>
                  <a:schemeClr val="tx1">
                    <a:tint val="75000"/>
                  </a:schemeClr>
                </a:solidFill>
                <a:latin typeface="+mn-lt"/>
                <a:ea typeface="+mn-ea"/>
                <a:cs typeface="+mn-cs"/>
              </a:defRPr>
            </a:lvl4pPr>
            <a:lvl5pPr marL="1630401" indent="0" algn="ctr" defTabSz="407602" rtl="0" eaLnBrk="1" latinLnBrk="0" hangingPunct="1">
              <a:spcBef>
                <a:spcPct val="20000"/>
              </a:spcBef>
              <a:buFont typeface="Arial"/>
              <a:buNone/>
              <a:defRPr sz="1800" kern="1200">
                <a:solidFill>
                  <a:schemeClr val="tx1">
                    <a:tint val="75000"/>
                  </a:schemeClr>
                </a:solidFill>
                <a:latin typeface="+mn-lt"/>
                <a:ea typeface="+mn-ea"/>
                <a:cs typeface="+mn-cs"/>
              </a:defRPr>
            </a:lvl5pPr>
            <a:lvl6pPr marL="2038002" indent="0" algn="ctr" defTabSz="407602" rtl="0" eaLnBrk="1" latinLnBrk="0" hangingPunct="1">
              <a:spcBef>
                <a:spcPct val="20000"/>
              </a:spcBef>
              <a:buFont typeface="Arial"/>
              <a:buNone/>
              <a:defRPr sz="1800" kern="1200">
                <a:solidFill>
                  <a:schemeClr val="tx1">
                    <a:tint val="75000"/>
                  </a:schemeClr>
                </a:solidFill>
                <a:latin typeface="+mn-lt"/>
                <a:ea typeface="+mn-ea"/>
                <a:cs typeface="+mn-cs"/>
              </a:defRPr>
            </a:lvl6pPr>
            <a:lvl7pPr marL="2445603" indent="0" algn="ctr" defTabSz="407602" rtl="0" eaLnBrk="1" latinLnBrk="0" hangingPunct="1">
              <a:spcBef>
                <a:spcPct val="20000"/>
              </a:spcBef>
              <a:buFont typeface="Arial"/>
              <a:buNone/>
              <a:defRPr sz="1800" kern="1200">
                <a:solidFill>
                  <a:schemeClr val="tx1">
                    <a:tint val="75000"/>
                  </a:schemeClr>
                </a:solidFill>
                <a:latin typeface="+mn-lt"/>
                <a:ea typeface="+mn-ea"/>
                <a:cs typeface="+mn-cs"/>
              </a:defRPr>
            </a:lvl7pPr>
            <a:lvl8pPr marL="2853203" indent="0" algn="ctr" defTabSz="407602" rtl="0" eaLnBrk="1" latinLnBrk="0" hangingPunct="1">
              <a:spcBef>
                <a:spcPct val="20000"/>
              </a:spcBef>
              <a:buFont typeface="Arial"/>
              <a:buNone/>
              <a:defRPr sz="1800" kern="1200">
                <a:solidFill>
                  <a:schemeClr val="tx1">
                    <a:tint val="75000"/>
                  </a:schemeClr>
                </a:solidFill>
                <a:latin typeface="+mn-lt"/>
                <a:ea typeface="+mn-ea"/>
                <a:cs typeface="+mn-cs"/>
              </a:defRPr>
            </a:lvl8pPr>
            <a:lvl9pPr marL="3260804" indent="0" algn="ctr" defTabSz="407602" rtl="0" eaLnBrk="1" latinLnBrk="0" hangingPunct="1">
              <a:spcBef>
                <a:spcPct val="20000"/>
              </a:spcBef>
              <a:buFont typeface="Arial"/>
              <a:buNone/>
              <a:defRPr sz="1800" kern="1200">
                <a:solidFill>
                  <a:schemeClr val="tx1">
                    <a:tint val="75000"/>
                  </a:schemeClr>
                </a:solidFill>
                <a:latin typeface="+mn-lt"/>
                <a:ea typeface="+mn-ea"/>
                <a:cs typeface="+mn-cs"/>
              </a:defRPr>
            </a:lvl9pPr>
          </a:lstStyle>
          <a:p>
            <a:pPr>
              <a:spcBef>
                <a:spcPts val="0"/>
              </a:spcBef>
            </a:pPr>
            <a:r>
              <a:rPr lang="en-US" sz="2400" b="1">
                <a:solidFill>
                  <a:schemeClr val="tx2"/>
                </a:solidFill>
              </a:rPr>
              <a:t>*Paper in Press at </a:t>
            </a:r>
            <a:r>
              <a:rPr lang="en-US" sz="2400" b="1" i="1">
                <a:solidFill>
                  <a:schemeClr val="tx2"/>
                </a:solidFill>
              </a:rPr>
              <a:t>Environmental Science &amp; Technology</a:t>
            </a:r>
          </a:p>
          <a:p>
            <a:pPr>
              <a:spcBef>
                <a:spcPts val="0"/>
              </a:spcBef>
            </a:pPr>
            <a:endParaRPr lang="en-US" sz="2400" b="1">
              <a:solidFill>
                <a:schemeClr val="tx2"/>
              </a:solidFill>
            </a:endParaRPr>
          </a:p>
          <a:p>
            <a:pPr>
              <a:spcBef>
                <a:spcPts val="0"/>
              </a:spcBef>
            </a:pPr>
            <a:endParaRPr lang="en-US" sz="2400" b="1">
              <a:solidFill>
                <a:schemeClr val="tx2"/>
              </a:solidFill>
            </a:endParaRPr>
          </a:p>
          <a:p>
            <a:pPr>
              <a:spcBef>
                <a:spcPts val="0"/>
              </a:spcBef>
            </a:pPr>
            <a:endParaRPr lang="en-US" sz="2400" b="1" dirty="0">
              <a:solidFill>
                <a:schemeClr val="tx2"/>
              </a:solidFill>
            </a:endParaRPr>
          </a:p>
        </p:txBody>
      </p:sp>
    </p:spTree>
    <p:extLst>
      <p:ext uri="{BB962C8B-B14F-4D97-AF65-F5344CB8AC3E}">
        <p14:creationId xmlns:p14="http://schemas.microsoft.com/office/powerpoint/2010/main" val="479875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ctrTitle"/>
          </p:nvPr>
        </p:nvSpPr>
        <p:spPr>
          <a:xfrm>
            <a:off x="761903" y="57117"/>
            <a:ext cx="7772579" cy="806739"/>
          </a:xfrm>
        </p:spPr>
        <p:txBody>
          <a:bodyPr>
            <a:normAutofit/>
          </a:bodyPr>
          <a:lstStyle/>
          <a:p>
            <a:r>
              <a:rPr lang="en-US" b="1" dirty="0">
                <a:solidFill>
                  <a:schemeClr val="tx2"/>
                </a:solidFill>
              </a:rPr>
              <a:t>Motivation and Approach</a:t>
            </a:r>
          </a:p>
        </p:txBody>
      </p:sp>
      <p:pic>
        <p:nvPicPr>
          <p:cNvPr id="2" name="Picture 1" descr="Diagram showing a PFAS quantification process involving loading aqueous and solid sample extracts onto a series of wax-coated cartridges producing elutes containing anionic, cationic and neutral fractions.">
            <a:extLst>
              <a:ext uri="{FF2B5EF4-FFF2-40B4-BE49-F238E27FC236}">
                <a16:creationId xmlns:a16="http://schemas.microsoft.com/office/drawing/2014/main" id="{B6605735-5B02-CDB9-5240-DBC3A731A2FB}"/>
              </a:ext>
            </a:extLst>
          </p:cNvPr>
          <p:cNvPicPr>
            <a:picLocks noChangeAspect="1"/>
          </p:cNvPicPr>
          <p:nvPr/>
        </p:nvPicPr>
        <p:blipFill>
          <a:blip r:embed="rId3"/>
          <a:stretch>
            <a:fillRect/>
          </a:stretch>
        </p:blipFill>
        <p:spPr>
          <a:xfrm>
            <a:off x="761903" y="991870"/>
            <a:ext cx="7221986" cy="3580130"/>
          </a:xfrm>
          <a:prstGeom prst="rect">
            <a:avLst/>
          </a:prstGeom>
        </p:spPr>
      </p:pic>
      <p:sp>
        <p:nvSpPr>
          <p:cNvPr id="3" name="TextBox 2">
            <a:extLst>
              <a:ext uri="{FF2B5EF4-FFF2-40B4-BE49-F238E27FC236}">
                <a16:creationId xmlns:a16="http://schemas.microsoft.com/office/drawing/2014/main" id="{B35625D7-80DE-D0B8-1ADB-CC4EA2B0415E}"/>
              </a:ext>
            </a:extLst>
          </p:cNvPr>
          <p:cNvSpPr txBox="1"/>
          <p:nvPr/>
        </p:nvSpPr>
        <p:spPr>
          <a:xfrm>
            <a:off x="4467955" y="1467217"/>
            <a:ext cx="705642" cy="276999"/>
          </a:xfrm>
          <a:prstGeom prst="rect">
            <a:avLst/>
          </a:prstGeom>
          <a:noFill/>
        </p:spPr>
        <p:txBody>
          <a:bodyPr wrap="none" rtlCol="0">
            <a:spAutoFit/>
          </a:bodyPr>
          <a:lstStyle/>
          <a:p>
            <a:r>
              <a:rPr lang="en-US" sz="1200" dirty="0"/>
              <a:t>(CH</a:t>
            </a:r>
            <a:r>
              <a:rPr lang="en-US" sz="1200" baseline="-25000" dirty="0"/>
              <a:t>3</a:t>
            </a:r>
            <a:r>
              <a:rPr lang="en-US" sz="1200" dirty="0"/>
              <a:t>OH)</a:t>
            </a:r>
          </a:p>
        </p:txBody>
      </p:sp>
      <p:sp>
        <p:nvSpPr>
          <p:cNvPr id="4" name="TextBox 3">
            <a:extLst>
              <a:ext uri="{FF2B5EF4-FFF2-40B4-BE49-F238E27FC236}">
                <a16:creationId xmlns:a16="http://schemas.microsoft.com/office/drawing/2014/main" id="{F6CD1F59-DEAE-0B8D-B2DD-73E8E604BB66}"/>
              </a:ext>
            </a:extLst>
          </p:cNvPr>
          <p:cNvSpPr txBox="1"/>
          <p:nvPr/>
        </p:nvSpPr>
        <p:spPr>
          <a:xfrm>
            <a:off x="5546098" y="2228020"/>
            <a:ext cx="1332416" cy="261610"/>
          </a:xfrm>
          <a:prstGeom prst="rect">
            <a:avLst/>
          </a:prstGeom>
          <a:noFill/>
        </p:spPr>
        <p:txBody>
          <a:bodyPr wrap="none" rtlCol="0">
            <a:spAutoFit/>
          </a:bodyPr>
          <a:lstStyle/>
          <a:p>
            <a:r>
              <a:rPr lang="en-US" sz="1100" dirty="0"/>
              <a:t>(2% NH</a:t>
            </a:r>
            <a:r>
              <a:rPr lang="en-US" sz="1100" baseline="-25000" dirty="0"/>
              <a:t>4</a:t>
            </a:r>
            <a:r>
              <a:rPr lang="en-US" sz="1100" dirty="0"/>
              <a:t>OH/CH</a:t>
            </a:r>
            <a:r>
              <a:rPr lang="en-US" sz="1100" baseline="-25000" dirty="0"/>
              <a:t>3</a:t>
            </a:r>
            <a:r>
              <a:rPr lang="en-US" sz="1100" dirty="0"/>
              <a:t>OH)</a:t>
            </a:r>
          </a:p>
        </p:txBody>
      </p:sp>
      <p:sp>
        <p:nvSpPr>
          <p:cNvPr id="5" name="TextBox 4">
            <a:extLst>
              <a:ext uri="{FF2B5EF4-FFF2-40B4-BE49-F238E27FC236}">
                <a16:creationId xmlns:a16="http://schemas.microsoft.com/office/drawing/2014/main" id="{C963F644-9578-8F53-F1B1-73839F92688D}"/>
              </a:ext>
            </a:extLst>
          </p:cNvPr>
          <p:cNvSpPr txBox="1"/>
          <p:nvPr/>
        </p:nvSpPr>
        <p:spPr>
          <a:xfrm>
            <a:off x="6711839" y="2228020"/>
            <a:ext cx="2539478" cy="261610"/>
          </a:xfrm>
          <a:prstGeom prst="rect">
            <a:avLst/>
          </a:prstGeom>
          <a:noFill/>
        </p:spPr>
        <p:txBody>
          <a:bodyPr wrap="none" rtlCol="0">
            <a:spAutoFit/>
          </a:bodyPr>
          <a:lstStyle/>
          <a:p>
            <a:r>
              <a:rPr lang="en-US" sz="1100" dirty="0"/>
              <a:t>(1% NH</a:t>
            </a:r>
            <a:r>
              <a:rPr lang="en-US" sz="1100" baseline="-25000" dirty="0"/>
              <a:t>4</a:t>
            </a:r>
            <a:r>
              <a:rPr lang="en-US" sz="1100" dirty="0"/>
              <a:t>OH/CH</a:t>
            </a:r>
            <a:r>
              <a:rPr lang="en-US" sz="1100" baseline="-25000" dirty="0"/>
              <a:t>3</a:t>
            </a:r>
            <a:r>
              <a:rPr lang="en-US" sz="1100" dirty="0"/>
              <a:t>OH&amp;1 mM TMA/CH</a:t>
            </a:r>
            <a:r>
              <a:rPr lang="en-US" sz="1100" baseline="-25000" dirty="0"/>
              <a:t>3</a:t>
            </a:r>
            <a:r>
              <a:rPr lang="en-US" sz="1100" dirty="0"/>
              <a:t>OH)</a:t>
            </a:r>
          </a:p>
        </p:txBody>
      </p:sp>
    </p:spTree>
    <p:extLst>
      <p:ext uri="{BB962C8B-B14F-4D97-AF65-F5344CB8AC3E}">
        <p14:creationId xmlns:p14="http://schemas.microsoft.com/office/powerpoint/2010/main" val="2971704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ctrTitle"/>
          </p:nvPr>
        </p:nvSpPr>
        <p:spPr>
          <a:xfrm>
            <a:off x="761903" y="57117"/>
            <a:ext cx="7772579" cy="806739"/>
          </a:xfrm>
        </p:spPr>
        <p:txBody>
          <a:bodyPr>
            <a:normAutofit/>
          </a:bodyPr>
          <a:lstStyle/>
          <a:p>
            <a:r>
              <a:rPr lang="en-US" b="1" dirty="0">
                <a:solidFill>
                  <a:schemeClr val="tx2"/>
                </a:solidFill>
              </a:rPr>
              <a:t>Source Characterization: AFFF</a:t>
            </a:r>
          </a:p>
        </p:txBody>
      </p:sp>
      <p:pic>
        <p:nvPicPr>
          <p:cNvPr id="4" name="Picture 3" descr="A comparison of two bar charts from two different AFFF samples, from 3M and National Foam. The two types of AFFF exhibit distinct propositions of PFCAs in their respective Pre-TOP, Anion, Cation and Neutral fractions measured by the TOP assay. &#10;&#10;">
            <a:extLst>
              <a:ext uri="{FF2B5EF4-FFF2-40B4-BE49-F238E27FC236}">
                <a16:creationId xmlns:a16="http://schemas.microsoft.com/office/drawing/2014/main" id="{544CC431-A052-5A96-FE33-FBDB11C6A055}"/>
              </a:ext>
            </a:extLst>
          </p:cNvPr>
          <p:cNvPicPr>
            <a:picLocks noChangeAspect="1"/>
          </p:cNvPicPr>
          <p:nvPr/>
        </p:nvPicPr>
        <p:blipFill>
          <a:blip r:embed="rId3"/>
          <a:stretch>
            <a:fillRect/>
          </a:stretch>
        </p:blipFill>
        <p:spPr>
          <a:xfrm>
            <a:off x="685800" y="1074977"/>
            <a:ext cx="7772400" cy="2993546"/>
          </a:xfrm>
          <a:prstGeom prst="rect">
            <a:avLst/>
          </a:prstGeom>
        </p:spPr>
      </p:pic>
    </p:spTree>
    <p:extLst>
      <p:ext uri="{BB962C8B-B14F-4D97-AF65-F5344CB8AC3E}">
        <p14:creationId xmlns:p14="http://schemas.microsoft.com/office/powerpoint/2010/main" val="56000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C36A4-A7E7-4BDE-6445-3AC49297C190}"/>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46BB1FBB-7F04-EB20-B7FA-95B5F64FD2C1}"/>
              </a:ext>
            </a:extLst>
          </p:cNvPr>
          <p:cNvSpPr>
            <a:spLocks noGrp="1"/>
          </p:cNvSpPr>
          <p:nvPr>
            <p:ph type="ctrTitle"/>
          </p:nvPr>
        </p:nvSpPr>
        <p:spPr>
          <a:xfrm>
            <a:off x="761903" y="57117"/>
            <a:ext cx="7772579" cy="806739"/>
          </a:xfrm>
        </p:spPr>
        <p:txBody>
          <a:bodyPr>
            <a:normAutofit/>
          </a:bodyPr>
          <a:lstStyle/>
          <a:p>
            <a:r>
              <a:rPr lang="en-US" b="1" dirty="0">
                <a:solidFill>
                  <a:schemeClr val="tx2"/>
                </a:solidFill>
              </a:rPr>
              <a:t>Source Characterization: Wastewater</a:t>
            </a:r>
          </a:p>
        </p:txBody>
      </p:sp>
      <p:pic>
        <p:nvPicPr>
          <p:cNvPr id="4" name="Picture 3" descr="Two bar charts comparing PFAS sources in wastewater influent and effluent. The influent primarily consisted of a mixture of anionics, cationics and neutral compounds and when you add the precursors up their concentrations are much greater than that of the of the measured compounds but they're primarily in the short chain the butyl compounds . In the effluent those precursors have been converted to their corresponding carboxylate and there's only a small amount of the anionic compounds left. ">
            <a:extLst>
              <a:ext uri="{FF2B5EF4-FFF2-40B4-BE49-F238E27FC236}">
                <a16:creationId xmlns:a16="http://schemas.microsoft.com/office/drawing/2014/main" id="{8ED11335-9BED-E8F8-96B2-6978C24A6654}"/>
              </a:ext>
            </a:extLst>
          </p:cNvPr>
          <p:cNvPicPr>
            <a:picLocks noChangeAspect="1"/>
          </p:cNvPicPr>
          <p:nvPr/>
        </p:nvPicPr>
        <p:blipFill>
          <a:blip r:embed="rId3"/>
          <a:stretch>
            <a:fillRect/>
          </a:stretch>
        </p:blipFill>
        <p:spPr>
          <a:xfrm>
            <a:off x="680962" y="1127265"/>
            <a:ext cx="7511143" cy="2753505"/>
          </a:xfrm>
          <a:prstGeom prst="rect">
            <a:avLst/>
          </a:prstGeom>
        </p:spPr>
      </p:pic>
      <p:pic>
        <p:nvPicPr>
          <p:cNvPr id="5" name="Picture 4" descr="Color and pattern key for two figures showing source characterization, i.e., the proportions of PFAS in Pre-TOP PFAAs, anion fraction, cation fraction and neutral fractions for Plant 2 Influent and Plant 2 Effluent. ">
            <a:extLst>
              <a:ext uri="{FF2B5EF4-FFF2-40B4-BE49-F238E27FC236}">
                <a16:creationId xmlns:a16="http://schemas.microsoft.com/office/drawing/2014/main" id="{F711F5BC-7866-C02F-3EEE-3CF09BACA131}"/>
              </a:ext>
            </a:extLst>
          </p:cNvPr>
          <p:cNvPicPr>
            <a:picLocks noChangeAspect="1"/>
          </p:cNvPicPr>
          <p:nvPr/>
        </p:nvPicPr>
        <p:blipFill>
          <a:blip r:embed="rId4"/>
          <a:stretch>
            <a:fillRect/>
          </a:stretch>
        </p:blipFill>
        <p:spPr>
          <a:xfrm>
            <a:off x="8208419" y="1194997"/>
            <a:ext cx="935581" cy="2370667"/>
          </a:xfrm>
          <a:prstGeom prst="rect">
            <a:avLst/>
          </a:prstGeom>
        </p:spPr>
      </p:pic>
    </p:spTree>
    <p:extLst>
      <p:ext uri="{BB962C8B-B14F-4D97-AF65-F5344CB8AC3E}">
        <p14:creationId xmlns:p14="http://schemas.microsoft.com/office/powerpoint/2010/main" val="2991961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ctrTitle"/>
          </p:nvPr>
        </p:nvSpPr>
        <p:spPr>
          <a:xfrm>
            <a:off x="761903" y="57117"/>
            <a:ext cx="7772579" cy="806739"/>
          </a:xfrm>
        </p:spPr>
        <p:txBody>
          <a:bodyPr>
            <a:normAutofit/>
          </a:bodyPr>
          <a:lstStyle/>
          <a:p>
            <a:r>
              <a:rPr lang="en-US" b="1" dirty="0">
                <a:solidFill>
                  <a:schemeClr val="tx2"/>
                </a:solidFill>
              </a:rPr>
              <a:t>Precursor Sources &amp; Forensics</a:t>
            </a:r>
          </a:p>
        </p:txBody>
      </p:sp>
      <p:sp>
        <p:nvSpPr>
          <p:cNvPr id="7" name="Rectangle 6">
            <a:extLst>
              <a:ext uri="{C183D7F6-B498-43B3-948B-1728B52AA6E4}">
                <adec:decorative xmlns:adec="http://schemas.microsoft.com/office/drawing/2017/decorative" val="1"/>
              </a:ext>
            </a:extLst>
          </p:cNvPr>
          <p:cNvSpPr/>
          <p:nvPr/>
        </p:nvSpPr>
        <p:spPr>
          <a:xfrm>
            <a:off x="0" y="4152899"/>
            <a:ext cx="2108776" cy="9906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34237" tIns="17116" rIns="34237" bIns="17116" rtlCol="0" anchor="ctr"/>
          <a:lstStyle/>
          <a:p>
            <a:pPr algn="ctr"/>
            <a:endParaRPr lang="en-US"/>
          </a:p>
        </p:txBody>
      </p:sp>
      <p:pic>
        <p:nvPicPr>
          <p:cNvPr id="5" name="Picture 4" descr="Series of pie charts showing potential importance of industrial sources of PFAS. On the left-hand side, three pie charts show the concentrations and proportions of long and short PFSAs, long and short PFCAs and long and short precursors from residential sources and truck washing facilities and airports. Residential: 150 nanograms per liter, primarily short chain precursors, but also some long chain precursors and then some PFCAs both the long and short chains. Truck washing facility and a municipal airport had PFAS concentrations 50 times higher than those from residential sources, mainly short chain precursors with some long chain PFSAs and some long chain PFCAs. Blue and red pie charts, with long-chains on the left and short chains on the right, greater than 80% of PFAS is coming from residential sources. ">
            <a:extLst>
              <a:ext uri="{FF2B5EF4-FFF2-40B4-BE49-F238E27FC236}">
                <a16:creationId xmlns:a16="http://schemas.microsoft.com/office/drawing/2014/main" id="{E210172B-C396-E165-A91E-844F541502B3}"/>
              </a:ext>
            </a:extLst>
          </p:cNvPr>
          <p:cNvPicPr>
            <a:picLocks noChangeAspect="1"/>
          </p:cNvPicPr>
          <p:nvPr/>
        </p:nvPicPr>
        <p:blipFill>
          <a:blip r:embed="rId3"/>
          <a:stretch>
            <a:fillRect/>
          </a:stretch>
        </p:blipFill>
        <p:spPr>
          <a:xfrm>
            <a:off x="0" y="1295949"/>
            <a:ext cx="5470071" cy="3074770"/>
          </a:xfrm>
          <a:prstGeom prst="rect">
            <a:avLst/>
          </a:prstGeom>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34BB2B8D-707C-32A7-D506-963606CFDD64}"/>
              </a:ext>
            </a:extLst>
          </p:cNvPr>
          <p:cNvSpPr txBox="1"/>
          <p:nvPr/>
        </p:nvSpPr>
        <p:spPr>
          <a:xfrm>
            <a:off x="7124381" y="976520"/>
            <a:ext cx="1021690" cy="307777"/>
          </a:xfrm>
          <a:prstGeom prst="rect">
            <a:avLst/>
          </a:prstGeom>
          <a:noFill/>
        </p:spPr>
        <p:txBody>
          <a:bodyPr wrap="none" rtlCol="0">
            <a:spAutoFit/>
          </a:bodyPr>
          <a:lstStyle/>
          <a:p>
            <a:r>
              <a:rPr lang="en-US" sz="1400" dirty="0"/>
              <a:t>Truck Wash</a:t>
            </a:r>
          </a:p>
        </p:txBody>
      </p:sp>
      <p:pic>
        <p:nvPicPr>
          <p:cNvPr id="3" name="Picture 2" descr="As shown in a bar chart, the types of PFAS compounds in the Pre-TOP, anionic, cationic and natural fractions from truck wash samples are distinct from those from airport samples.">
            <a:extLst>
              <a:ext uri="{FF2B5EF4-FFF2-40B4-BE49-F238E27FC236}">
                <a16:creationId xmlns:a16="http://schemas.microsoft.com/office/drawing/2014/main" id="{BD4B7305-AEAE-C2DD-0C16-DD4FB356A65F}"/>
              </a:ext>
            </a:extLst>
          </p:cNvPr>
          <p:cNvPicPr>
            <a:picLocks noChangeAspect="1"/>
          </p:cNvPicPr>
          <p:nvPr/>
        </p:nvPicPr>
        <p:blipFill>
          <a:blip r:embed="rId4"/>
          <a:stretch>
            <a:fillRect/>
          </a:stretch>
        </p:blipFill>
        <p:spPr>
          <a:xfrm>
            <a:off x="5621676" y="959863"/>
            <a:ext cx="3200400" cy="1912935"/>
          </a:xfrm>
          <a:prstGeom prst="rect">
            <a:avLst/>
          </a:prstGeom>
        </p:spPr>
      </p:pic>
      <p:sp>
        <p:nvSpPr>
          <p:cNvPr id="14" name="Rectangle 13" descr="Label &quot;Airport&quot;">
            <a:extLst>
              <a:ext uri="{FF2B5EF4-FFF2-40B4-BE49-F238E27FC236}">
                <a16:creationId xmlns:a16="http://schemas.microsoft.com/office/drawing/2014/main" id="{31E3A3D5-4FF3-63DA-22DB-73865A6F58ED}"/>
              </a:ext>
            </a:extLst>
          </p:cNvPr>
          <p:cNvSpPr/>
          <p:nvPr/>
        </p:nvSpPr>
        <p:spPr>
          <a:xfrm>
            <a:off x="6787461" y="3198472"/>
            <a:ext cx="930086" cy="1665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34237" tIns="17116" rIns="34237" bIns="17116" rtlCol="0" anchor="ctr"/>
          <a:lstStyle/>
          <a:p>
            <a:pPr algn="ctr"/>
            <a:endParaRPr lang="en-US"/>
          </a:p>
        </p:txBody>
      </p:sp>
      <p:pic>
        <p:nvPicPr>
          <p:cNvPr id="16" name="Picture 15" descr="As shown in a bar chart, the types of PFAS compounds in the Pre-TOP, anionic, cationic and natural fractions from airport samples are distinct from those from truck wash samples.">
            <a:extLst>
              <a:ext uri="{FF2B5EF4-FFF2-40B4-BE49-F238E27FC236}">
                <a16:creationId xmlns:a16="http://schemas.microsoft.com/office/drawing/2014/main" id="{ABB1D163-D644-256B-DE02-62BC95CC6AAD}"/>
              </a:ext>
            </a:extLst>
          </p:cNvPr>
          <p:cNvPicPr>
            <a:picLocks noChangeAspect="1"/>
          </p:cNvPicPr>
          <p:nvPr/>
        </p:nvPicPr>
        <p:blipFill>
          <a:blip r:embed="rId5"/>
          <a:stretch>
            <a:fillRect/>
          </a:stretch>
        </p:blipFill>
        <p:spPr>
          <a:xfrm>
            <a:off x="5509852" y="2825444"/>
            <a:ext cx="3634148" cy="2260939"/>
          </a:xfrm>
          <a:prstGeom prst="rect">
            <a:avLst/>
          </a:prstGeom>
        </p:spPr>
      </p:pic>
    </p:spTree>
    <p:extLst>
      <p:ext uri="{BB962C8B-B14F-4D97-AF65-F5344CB8AC3E}">
        <p14:creationId xmlns:p14="http://schemas.microsoft.com/office/powerpoint/2010/main" val="3738929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EAD5F-967E-0388-4A4B-FA38A5F81F20}"/>
              </a:ext>
            </a:extLst>
          </p:cNvPr>
          <p:cNvSpPr txBox="1">
            <a:spLocks noGrp="1"/>
          </p:cNvSpPr>
          <p:nvPr>
            <p:ph type="title" idx="4294967295"/>
          </p:nvPr>
        </p:nvSpPr>
        <p:spPr>
          <a:xfrm>
            <a:off x="-12355" y="76167"/>
            <a:ext cx="9255212" cy="806739"/>
          </a:xfrm>
          <a:prstGeom prst="rect">
            <a:avLst/>
          </a:prstGeom>
          <a:noFill/>
          <a:ln>
            <a:noFill/>
            <a:prstDash/>
          </a:ln>
          <a:effectLst/>
        </p:spPr>
        <p:txBody>
          <a:bodyPr rot="0" spcFirstLastPara="0" vertOverflow="overflow" horzOverflow="overflow" vert="horz" wrap="square" lIns="81518" tIns="40759" rIns="81518" bIns="40759" numCol="1" spcCol="0" rtlCol="0" fromWordArt="0" anchor="ctr" anchorCtr="0" forceAA="0" compatLnSpc="1">
            <a:prstTxWarp prst="textNoShape">
              <a:avLst/>
            </a:prstTxWarp>
            <a:normAutofit/>
          </a:bodyPr>
          <a:lstStyle>
            <a:lvl1pPr algn="ctr" defTabSz="408131" rtl="0" eaLnBrk="1" latinLnBrk="0" hangingPunct="1">
              <a:spcBef>
                <a:spcPct val="0"/>
              </a:spcBef>
              <a:buNone/>
              <a:defRPr sz="3900" kern="1200">
                <a:solidFill>
                  <a:schemeClr val="tx1"/>
                </a:solidFill>
                <a:latin typeface="+mj-lt"/>
                <a:ea typeface="+mj-ea"/>
                <a:cs typeface="+mj-cs"/>
              </a:defRPr>
            </a:lvl1pPr>
          </a:lstStyle>
          <a:p>
            <a:pPr marL="0" marR="0" lvl="0" indent="0" algn="ctr" defTabSz="408131" rtl="0" eaLnBrk="1" fontAlgn="auto" latinLnBrk="0" hangingPunct="1">
              <a:lnSpc>
                <a:spcPct val="100000"/>
              </a:lnSpc>
              <a:spcBef>
                <a:spcPct val="0"/>
              </a:spcBef>
              <a:spcAft>
                <a:spcPts val="0"/>
              </a:spcAft>
              <a:buClrTx/>
              <a:buSzTx/>
              <a:buFontTx/>
              <a:buNone/>
              <a:tabLst/>
              <a:defRPr/>
            </a:pPr>
            <a:r>
              <a:rPr kumimoji="0" lang="en-US" sz="3900" b="1" i="0" u="none" strike="noStrike" kern="1200" cap="none" spc="0" normalizeH="0" baseline="0" noProof="0" dirty="0">
                <a:ln>
                  <a:noFill/>
                </a:ln>
                <a:solidFill>
                  <a:schemeClr val="tx2"/>
                </a:solidFill>
                <a:effectLst/>
                <a:uLnTx/>
                <a:uFillTx/>
                <a:latin typeface="+mj-lt"/>
                <a:ea typeface="+mj-ea"/>
                <a:cs typeface="+mj-cs"/>
              </a:rPr>
              <a:t>Considerations for Future Research</a:t>
            </a:r>
          </a:p>
        </p:txBody>
      </p:sp>
      <p:sp>
        <p:nvSpPr>
          <p:cNvPr id="3" name="TextBox 2">
            <a:extLst>
              <a:ext uri="{FF2B5EF4-FFF2-40B4-BE49-F238E27FC236}">
                <a16:creationId xmlns:a16="http://schemas.microsoft.com/office/drawing/2014/main" id="{DAA3764E-9735-FBAA-EF4D-046118E152DD}"/>
              </a:ext>
            </a:extLst>
          </p:cNvPr>
          <p:cNvSpPr txBox="1"/>
          <p:nvPr/>
        </p:nvSpPr>
        <p:spPr>
          <a:xfrm>
            <a:off x="374636" y="836606"/>
            <a:ext cx="8481229" cy="3785652"/>
          </a:xfrm>
          <a:prstGeom prst="rect">
            <a:avLst/>
          </a:prstGeom>
          <a:noFill/>
        </p:spPr>
        <p:txBody>
          <a:bodyPr wrap="square" rtlCol="0">
            <a:spAutoFit/>
          </a:bodyPr>
          <a:lstStyle/>
          <a:p>
            <a:pPr marL="342900" indent="-342900">
              <a:buFont typeface="Arial" panose="020B0604020202020204" pitchFamily="34" charset="0"/>
              <a:buChar char="•"/>
            </a:pPr>
            <a:r>
              <a:rPr lang="en-US" sz="2000" dirty="0"/>
              <a:t>Despite recent decreases in concentrations, municipal wastewater effluent still contains long chain (MCL target) PFAS and their precursors at concentrations above the EPA MCLs.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In treated wastewater from a large </a:t>
            </a:r>
            <a:r>
              <a:rPr lang="en-US" sz="2000" dirty="0" err="1"/>
              <a:t>sewershed</a:t>
            </a:r>
            <a:r>
              <a:rPr lang="en-US" sz="2000" dirty="0"/>
              <a:t> residential sources of PFAS and precursors account for over 80% of the loading.</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California is starting an important experiment on residential PFAS sources, but no one is monitoring it seriously.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These tools and approach may be useful for agricultural and industrial source tracking.</a:t>
            </a:r>
          </a:p>
        </p:txBody>
      </p:sp>
    </p:spTree>
    <p:extLst>
      <p:ext uri="{BB962C8B-B14F-4D97-AF65-F5344CB8AC3E}">
        <p14:creationId xmlns:p14="http://schemas.microsoft.com/office/powerpoint/2010/main" val="3538451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131006</TotalTime>
  <Words>192</Words>
  <Application>Microsoft Macintosh PowerPoint</Application>
  <PresentationFormat>On-screen Show (16:9)</PresentationFormat>
  <Paragraphs>31</Paragraphs>
  <Slides>6</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Office Theme</vt:lpstr>
      <vt:lpstr> Thoughts on “Selective Quantification of  Charged and Neutral Polyfluoroalkyl Substances  Using the Total Oxidizable Precursor (TOP) Assay*  </vt:lpstr>
      <vt:lpstr>Motivation and Approach</vt:lpstr>
      <vt:lpstr>Source Characterization: AFFF</vt:lpstr>
      <vt:lpstr>Source Characterization: Wastewater</vt:lpstr>
      <vt:lpstr>Precursor Sources &amp; Forensics</vt:lpstr>
      <vt:lpstr>Considerations for Future Research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Sedlak</dc:creator>
  <cp:lastModifiedBy>Cliona McHale</cp:lastModifiedBy>
  <cp:revision>1214</cp:revision>
  <cp:lastPrinted>2025-02-03T20:32:00Z</cp:lastPrinted>
  <dcterms:created xsi:type="dcterms:W3CDTF">2015-11-03T00:58:42Z</dcterms:created>
  <dcterms:modified xsi:type="dcterms:W3CDTF">2025-02-06T01:00:31Z</dcterms:modified>
</cp:coreProperties>
</file>